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8B6187-AAAE-A1D1-B434-EAA5186D2CE7}" v="241" dt="2026-03-26T15:45:25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Denman-Johnson" userId="S::charlotte.dj@chxproducts.co.uk::e9d7756c-b425-463c-b343-811044fb8ec5" providerId="AD" clId="Web-{DF988052-59D2-5A4E-CCF5-228776644E61}"/>
    <pc:docChg chg="modSld">
      <pc:chgData name="Charlotte Denman-Johnson" userId="S::charlotte.dj@chxproducts.co.uk::e9d7756c-b425-463c-b343-811044fb8ec5" providerId="AD" clId="Web-{DF988052-59D2-5A4E-CCF5-228776644E61}" dt="2026-03-16T08:54:37.296" v="382" actId="20577"/>
      <pc:docMkLst>
        <pc:docMk/>
      </pc:docMkLst>
      <pc:sldChg chg="modSp">
        <pc:chgData name="Charlotte Denman-Johnson" userId="S::charlotte.dj@chxproducts.co.uk::e9d7756c-b425-463c-b343-811044fb8ec5" providerId="AD" clId="Web-{DF988052-59D2-5A4E-CCF5-228776644E61}" dt="2026-03-16T08:24:48.135" v="17" actId="1076"/>
        <pc:sldMkLst>
          <pc:docMk/>
          <pc:sldMk cId="0" sldId="256"/>
        </pc:sldMkLst>
        <pc:spChg chg="mod">
          <ac:chgData name="Charlotte Denman-Johnson" userId="S::charlotte.dj@chxproducts.co.uk::e9d7756c-b425-463c-b343-811044fb8ec5" providerId="AD" clId="Web-{DF988052-59D2-5A4E-CCF5-228776644E61}" dt="2026-03-16T08:24:41.088" v="15" actId="1076"/>
          <ac:spMkLst>
            <pc:docMk/>
            <pc:sldMk cId="0" sldId="256"/>
            <ac:spMk id="6" creationId="{00000000-0000-0000-0000-000000000000}"/>
          </ac:spMkLst>
        </pc:spChg>
      </pc:sldChg>
      <pc:sldChg chg="modSp">
        <pc:chgData name="Charlotte Denman-Johnson" userId="S::charlotte.dj@chxproducts.co.uk::e9d7756c-b425-463c-b343-811044fb8ec5" providerId="AD" clId="Web-{DF988052-59D2-5A4E-CCF5-228776644E61}" dt="2026-03-16T08:23:22.211" v="2" actId="20577"/>
        <pc:sldMkLst>
          <pc:docMk/>
          <pc:sldMk cId="0" sldId="257"/>
        </pc:sldMkLst>
        <pc:spChg chg="mod">
          <ac:chgData name="Charlotte Denman-Johnson" userId="S::charlotte.dj@chxproducts.co.uk::e9d7756c-b425-463c-b343-811044fb8ec5" providerId="AD" clId="Web-{DF988052-59D2-5A4E-CCF5-228776644E61}" dt="2026-03-16T08:22:48.241" v="1" actId="20577"/>
          <ac:spMkLst>
            <pc:docMk/>
            <pc:sldMk cId="0" sldId="257"/>
            <ac:spMk id="17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23:22.211" v="2" actId="20577"/>
          <ac:spMkLst>
            <pc:docMk/>
            <pc:sldMk cId="0" sldId="257"/>
            <ac:spMk id="18" creationId="{00000000-0000-0000-0000-000000000000}"/>
          </ac:spMkLst>
        </pc:spChg>
      </pc:sldChg>
      <pc:sldChg chg="modSp">
        <pc:chgData name="Charlotte Denman-Johnson" userId="S::charlotte.dj@chxproducts.co.uk::e9d7756c-b425-463c-b343-811044fb8ec5" providerId="AD" clId="Web-{DF988052-59D2-5A4E-CCF5-228776644E61}" dt="2026-03-16T08:28:37.577" v="73" actId="20577"/>
        <pc:sldMkLst>
          <pc:docMk/>
          <pc:sldMk cId="0" sldId="258"/>
        </pc:sldMkLst>
        <pc:spChg chg="mod">
          <ac:chgData name="Charlotte Denman-Johnson" userId="S::charlotte.dj@chxproducts.co.uk::e9d7756c-b425-463c-b343-811044fb8ec5" providerId="AD" clId="Web-{DF988052-59D2-5A4E-CCF5-228776644E61}" dt="2026-03-16T08:25:16.901" v="20" actId="20577"/>
          <ac:spMkLst>
            <pc:docMk/>
            <pc:sldMk cId="0" sldId="258"/>
            <ac:spMk id="6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28:37.577" v="73" actId="20577"/>
          <ac:spMkLst>
            <pc:docMk/>
            <pc:sldMk cId="0" sldId="258"/>
            <ac:spMk id="7" creationId="{00000000-0000-0000-0000-000000000000}"/>
          </ac:spMkLst>
        </pc:spChg>
      </pc:sldChg>
      <pc:sldChg chg="modSp">
        <pc:chgData name="Charlotte Denman-Johnson" userId="S::charlotte.dj@chxproducts.co.uk::e9d7756c-b425-463c-b343-811044fb8ec5" providerId="AD" clId="Web-{DF988052-59D2-5A4E-CCF5-228776644E61}" dt="2026-03-16T08:37:27.867" v="85" actId="20577"/>
        <pc:sldMkLst>
          <pc:docMk/>
          <pc:sldMk cId="0" sldId="259"/>
        </pc:sldMkLst>
        <pc:spChg chg="mod">
          <ac:chgData name="Charlotte Denman-Johnson" userId="S::charlotte.dj@chxproducts.co.uk::e9d7756c-b425-463c-b343-811044fb8ec5" providerId="AD" clId="Web-{DF988052-59D2-5A4E-CCF5-228776644E61}" dt="2026-03-16T08:29:01.358" v="74" actId="20577"/>
          <ac:spMkLst>
            <pc:docMk/>
            <pc:sldMk cId="0" sldId="259"/>
            <ac:spMk id="4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29:08.280" v="76" actId="20577"/>
          <ac:spMkLst>
            <pc:docMk/>
            <pc:sldMk cId="0" sldId="259"/>
            <ac:spMk id="7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29:42.343" v="79" actId="20577"/>
          <ac:spMkLst>
            <pc:docMk/>
            <pc:sldMk cId="0" sldId="259"/>
            <ac:spMk id="12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29:14.171" v="78" actId="20577"/>
          <ac:spMkLst>
            <pc:docMk/>
            <pc:sldMk cId="0" sldId="259"/>
            <ac:spMk id="16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37:27.867" v="85" actId="20577"/>
          <ac:spMkLst>
            <pc:docMk/>
            <pc:sldMk cId="0" sldId="259"/>
            <ac:spMk id="20" creationId="{00000000-0000-0000-0000-000000000000}"/>
          </ac:spMkLst>
        </pc:spChg>
      </pc:sldChg>
      <pc:sldChg chg="modSp">
        <pc:chgData name="Charlotte Denman-Johnson" userId="S::charlotte.dj@chxproducts.co.uk::e9d7756c-b425-463c-b343-811044fb8ec5" providerId="AD" clId="Web-{DF988052-59D2-5A4E-CCF5-228776644E61}" dt="2026-03-16T08:39:29.122" v="87" actId="20577"/>
        <pc:sldMkLst>
          <pc:docMk/>
          <pc:sldMk cId="0" sldId="260"/>
        </pc:sldMkLst>
        <pc:spChg chg="mod">
          <ac:chgData name="Charlotte Denman-Johnson" userId="S::charlotte.dj@chxproducts.co.uk::e9d7756c-b425-463c-b343-811044fb8ec5" providerId="AD" clId="Web-{DF988052-59D2-5A4E-CCF5-228776644E61}" dt="2026-03-16T08:39:17.169" v="86" actId="20577"/>
          <ac:spMkLst>
            <pc:docMk/>
            <pc:sldMk cId="0" sldId="260"/>
            <ac:spMk id="12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39:29.122" v="87" actId="20577"/>
          <ac:spMkLst>
            <pc:docMk/>
            <pc:sldMk cId="0" sldId="260"/>
            <ac:spMk id="15" creationId="{00000000-0000-0000-0000-000000000000}"/>
          </ac:spMkLst>
        </pc:spChg>
      </pc:sldChg>
      <pc:sldChg chg="modSp">
        <pc:chgData name="Charlotte Denman-Johnson" userId="S::charlotte.dj@chxproducts.co.uk::e9d7756c-b425-463c-b343-811044fb8ec5" providerId="AD" clId="Web-{DF988052-59D2-5A4E-CCF5-228776644E61}" dt="2026-03-16T08:44:39.552" v="179" actId="20577"/>
        <pc:sldMkLst>
          <pc:docMk/>
          <pc:sldMk cId="0" sldId="261"/>
        </pc:sldMkLst>
        <pc:spChg chg="mod">
          <ac:chgData name="Charlotte Denman-Johnson" userId="S::charlotte.dj@chxproducts.co.uk::e9d7756c-b425-463c-b343-811044fb8ec5" providerId="AD" clId="Web-{DF988052-59D2-5A4E-CCF5-228776644E61}" dt="2026-03-16T08:43:12.050" v="137" actId="20577"/>
          <ac:spMkLst>
            <pc:docMk/>
            <pc:sldMk cId="0" sldId="261"/>
            <ac:spMk id="9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39:52.935" v="89" actId="20577"/>
          <ac:spMkLst>
            <pc:docMk/>
            <pc:sldMk cId="0" sldId="261"/>
            <ac:spMk id="12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44:39.552" v="179" actId="20577"/>
          <ac:spMkLst>
            <pc:docMk/>
            <pc:sldMk cId="0" sldId="261"/>
            <ac:spMk id="14" creationId="{00000000-0000-0000-0000-000000000000}"/>
          </ac:spMkLst>
        </pc:spChg>
      </pc:sldChg>
      <pc:sldChg chg="modSp">
        <pc:chgData name="Charlotte Denman-Johnson" userId="S::charlotte.dj@chxproducts.co.uk::e9d7756c-b425-463c-b343-811044fb8ec5" providerId="AD" clId="Web-{DF988052-59D2-5A4E-CCF5-228776644E61}" dt="2026-03-16T08:45:03.568" v="180" actId="20577"/>
        <pc:sldMkLst>
          <pc:docMk/>
          <pc:sldMk cId="0" sldId="262"/>
        </pc:sldMkLst>
        <pc:spChg chg="mod">
          <ac:chgData name="Charlotte Denman-Johnson" userId="S::charlotte.dj@chxproducts.co.uk::e9d7756c-b425-463c-b343-811044fb8ec5" providerId="AD" clId="Web-{DF988052-59D2-5A4E-CCF5-228776644E61}" dt="2026-03-16T08:45:03.568" v="180" actId="20577"/>
          <ac:spMkLst>
            <pc:docMk/>
            <pc:sldMk cId="0" sldId="262"/>
            <ac:spMk id="5" creationId="{00000000-0000-0000-0000-000000000000}"/>
          </ac:spMkLst>
        </pc:spChg>
      </pc:sldChg>
      <pc:sldChg chg="modSp">
        <pc:chgData name="Charlotte Denman-Johnson" userId="S::charlotte.dj@chxproducts.co.uk::e9d7756c-b425-463c-b343-811044fb8ec5" providerId="AD" clId="Web-{DF988052-59D2-5A4E-CCF5-228776644E61}" dt="2026-03-16T08:46:13.147" v="183" actId="20577"/>
        <pc:sldMkLst>
          <pc:docMk/>
          <pc:sldMk cId="0" sldId="263"/>
        </pc:sldMkLst>
        <pc:spChg chg="mod">
          <ac:chgData name="Charlotte Denman-Johnson" userId="S::charlotte.dj@chxproducts.co.uk::e9d7756c-b425-463c-b343-811044fb8ec5" providerId="AD" clId="Web-{DF988052-59D2-5A4E-CCF5-228776644E61}" dt="2026-03-16T08:45:45.850" v="181" actId="20577"/>
          <ac:spMkLst>
            <pc:docMk/>
            <pc:sldMk cId="0" sldId="263"/>
            <ac:spMk id="9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46:06.584" v="182" actId="20577"/>
          <ac:spMkLst>
            <pc:docMk/>
            <pc:sldMk cId="0" sldId="263"/>
            <ac:spMk id="19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46:13.147" v="183" actId="20577"/>
          <ac:spMkLst>
            <pc:docMk/>
            <pc:sldMk cId="0" sldId="263"/>
            <ac:spMk id="24" creationId="{00000000-0000-0000-0000-000000000000}"/>
          </ac:spMkLst>
        </pc:spChg>
      </pc:sldChg>
      <pc:sldChg chg="addSp delSp modSp">
        <pc:chgData name="Charlotte Denman-Johnson" userId="S::charlotte.dj@chxproducts.co.uk::e9d7756c-b425-463c-b343-811044fb8ec5" providerId="AD" clId="Web-{DF988052-59D2-5A4E-CCF5-228776644E61}" dt="2026-03-16T08:54:06.279" v="379" actId="1076"/>
        <pc:sldMkLst>
          <pc:docMk/>
          <pc:sldMk cId="0" sldId="264"/>
        </pc:sldMkLst>
        <pc:spChg chg="mod">
          <ac:chgData name="Charlotte Denman-Johnson" userId="S::charlotte.dj@chxproducts.co.uk::e9d7756c-b425-463c-b343-811044fb8ec5" providerId="AD" clId="Web-{DF988052-59D2-5A4E-CCF5-228776644E61}" dt="2026-03-16T08:53:44.372" v="377" actId="1076"/>
          <ac:spMkLst>
            <pc:docMk/>
            <pc:sldMk cId="0" sldId="264"/>
            <ac:spMk id="31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50:42.842" v="360" actId="1076"/>
          <ac:spMkLst>
            <pc:docMk/>
            <pc:sldMk cId="0" sldId="264"/>
            <ac:spMk id="32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50:40.436" v="359" actId="1076"/>
          <ac:spMkLst>
            <pc:docMk/>
            <pc:sldMk cId="0" sldId="264"/>
            <ac:spMk id="33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50:45.718" v="361" actId="1076"/>
          <ac:spMkLst>
            <pc:docMk/>
            <pc:sldMk cId="0" sldId="264"/>
            <ac:spMk id="34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50:48.608" v="362" actId="1076"/>
          <ac:spMkLst>
            <pc:docMk/>
            <pc:sldMk cId="0" sldId="264"/>
            <ac:spMk id="35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50:50.406" v="363" actId="1076"/>
          <ac:spMkLst>
            <pc:docMk/>
            <pc:sldMk cId="0" sldId="264"/>
            <ac:spMk id="36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50:53.171" v="364" actId="1076"/>
          <ac:spMkLst>
            <pc:docMk/>
            <pc:sldMk cId="0" sldId="264"/>
            <ac:spMk id="37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50:54.703" v="365" actId="1076"/>
          <ac:spMkLst>
            <pc:docMk/>
            <pc:sldMk cId="0" sldId="264"/>
            <ac:spMk id="38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50:58.094" v="366" actId="1076"/>
          <ac:spMkLst>
            <pc:docMk/>
            <pc:sldMk cId="0" sldId="264"/>
            <ac:spMk id="39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DF988052-59D2-5A4E-CCF5-228776644E61}" dt="2026-03-16T08:51:28.893" v="369" actId="1076"/>
          <ac:spMkLst>
            <pc:docMk/>
            <pc:sldMk cId="0" sldId="264"/>
            <ac:spMk id="40" creationId="{00000000-0000-0000-0000-000000000000}"/>
          </ac:spMkLst>
        </pc:spChg>
        <pc:grpChg chg="add mod">
          <ac:chgData name="Charlotte Denman-Johnson" userId="S::charlotte.dj@chxproducts.co.uk::e9d7756c-b425-463c-b343-811044fb8ec5" providerId="AD" clId="Web-{DF988052-59D2-5A4E-CCF5-228776644E61}" dt="2026-03-16T08:54:06.279" v="379" actId="1076"/>
          <ac:grpSpMkLst>
            <pc:docMk/>
            <pc:sldMk cId="0" sldId="264"/>
            <ac:grpSpMk id="44" creationId="{97C27CF5-CF26-449E-5964-B480740BC83A}"/>
          </ac:grpSpMkLst>
        </pc:grpChg>
      </pc:sldChg>
      <pc:sldChg chg="modSp">
        <pc:chgData name="Charlotte Denman-Johnson" userId="S::charlotte.dj@chxproducts.co.uk::e9d7756c-b425-463c-b343-811044fb8ec5" providerId="AD" clId="Web-{DF988052-59D2-5A4E-CCF5-228776644E61}" dt="2026-03-16T08:54:37.296" v="382" actId="20577"/>
        <pc:sldMkLst>
          <pc:docMk/>
          <pc:sldMk cId="0" sldId="265"/>
        </pc:sldMkLst>
        <pc:spChg chg="mod">
          <ac:chgData name="Charlotte Denman-Johnson" userId="S::charlotte.dj@chxproducts.co.uk::e9d7756c-b425-463c-b343-811044fb8ec5" providerId="AD" clId="Web-{DF988052-59D2-5A4E-CCF5-228776644E61}" dt="2026-03-16T08:54:37.296" v="382" actId="20577"/>
          <ac:spMkLst>
            <pc:docMk/>
            <pc:sldMk cId="0" sldId="265"/>
            <ac:spMk id="6" creationId="{00000000-0000-0000-0000-000000000000}"/>
          </ac:spMkLst>
        </pc:spChg>
      </pc:sldChg>
    </pc:docChg>
  </pc:docChgLst>
  <pc:docChgLst>
    <pc:chgData name="Charlotte Denman-Johnson" userId="S::charlotte.dj@chxproducts.co.uk::e9d7756c-b425-463c-b343-811044fb8ec5" providerId="AD" clId="Web-{7C8B6187-AAAE-A1D1-B434-EAA5186D2CE7}"/>
    <pc:docChg chg="modSld">
      <pc:chgData name="Charlotte Denman-Johnson" userId="S::charlotte.dj@chxproducts.co.uk::e9d7756c-b425-463c-b343-811044fb8ec5" providerId="AD" clId="Web-{7C8B6187-AAAE-A1D1-B434-EAA5186D2CE7}" dt="2026-03-26T15:45:25.540" v="225" actId="1076"/>
      <pc:docMkLst>
        <pc:docMk/>
      </pc:docMkLst>
      <pc:sldChg chg="addSp delSp modSp">
        <pc:chgData name="Charlotte Denman-Johnson" userId="S::charlotte.dj@chxproducts.co.uk::e9d7756c-b425-463c-b343-811044fb8ec5" providerId="AD" clId="Web-{7C8B6187-AAAE-A1D1-B434-EAA5186D2CE7}" dt="2026-03-26T15:31:34.325" v="75"/>
        <pc:sldMkLst>
          <pc:docMk/>
          <pc:sldMk cId="0" sldId="256"/>
        </pc:sldMkLst>
        <pc:picChg chg="del">
          <ac:chgData name="Charlotte Denman-Johnson" userId="S::charlotte.dj@chxproducts.co.uk::e9d7756c-b425-463c-b343-811044fb8ec5" providerId="AD" clId="Web-{7C8B6187-AAAE-A1D1-B434-EAA5186D2CE7}" dt="2026-03-26T15:24:41.820" v="0"/>
          <ac:picMkLst>
            <pc:docMk/>
            <pc:sldMk cId="0" sldId="256"/>
            <ac:picMk id="3" creationId="{00000000-0000-0000-0000-000000000000}"/>
          </ac:picMkLst>
        </pc:picChg>
        <pc:picChg chg="add del mod">
          <ac:chgData name="Charlotte Denman-Johnson" userId="S::charlotte.dj@chxproducts.co.uk::e9d7756c-b425-463c-b343-811044fb8ec5" providerId="AD" clId="Web-{7C8B6187-AAAE-A1D1-B434-EAA5186D2CE7}" dt="2026-03-26T15:25:26.384" v="3"/>
          <ac:picMkLst>
            <pc:docMk/>
            <pc:sldMk cId="0" sldId="256"/>
            <ac:picMk id="10" creationId="{65E1DFA4-ECEB-A603-CA22-5A37457F0FAC}"/>
          </ac:picMkLst>
        </pc:picChg>
        <pc:picChg chg="add mod">
          <ac:chgData name="Charlotte Denman-Johnson" userId="S::charlotte.dj@chxproducts.co.uk::e9d7756c-b425-463c-b343-811044fb8ec5" providerId="AD" clId="Web-{7C8B6187-AAAE-A1D1-B434-EAA5186D2CE7}" dt="2026-03-26T15:28:27.259" v="45" actId="1076"/>
          <ac:picMkLst>
            <pc:docMk/>
            <pc:sldMk cId="0" sldId="256"/>
            <ac:picMk id="11" creationId="{97D2C64A-A952-4EC3-3103-F680920A9AAD}"/>
          </ac:picMkLst>
        </pc:picChg>
        <pc:picChg chg="add del mod ord">
          <ac:chgData name="Charlotte Denman-Johnson" userId="S::charlotte.dj@chxproducts.co.uk::e9d7756c-b425-463c-b343-811044fb8ec5" providerId="AD" clId="Web-{7C8B6187-AAAE-A1D1-B434-EAA5186D2CE7}" dt="2026-03-26T15:28:23.836" v="44"/>
          <ac:picMkLst>
            <pc:docMk/>
            <pc:sldMk cId="0" sldId="256"/>
            <ac:picMk id="13" creationId="{9EE3C2EF-E010-07D9-1C4D-431C27384A0D}"/>
          </ac:picMkLst>
        </pc:picChg>
        <pc:picChg chg="add mod">
          <ac:chgData name="Charlotte Denman-Johnson" userId="S::charlotte.dj@chxproducts.co.uk::e9d7756c-b425-463c-b343-811044fb8ec5" providerId="AD" clId="Web-{7C8B6187-AAAE-A1D1-B434-EAA5186D2CE7}" dt="2026-03-26T15:31:34.325" v="75"/>
          <ac:picMkLst>
            <pc:docMk/>
            <pc:sldMk cId="0" sldId="256"/>
            <ac:picMk id="15" creationId="{093EDA1A-F5F1-ECCA-ACE7-7CD1659C6A13}"/>
          </ac:picMkLst>
        </pc:picChg>
      </pc:sldChg>
      <pc:sldChg chg="addSp delSp modSp">
        <pc:chgData name="Charlotte Denman-Johnson" userId="S::charlotte.dj@chxproducts.co.uk::e9d7756c-b425-463c-b343-811044fb8ec5" providerId="AD" clId="Web-{7C8B6187-AAAE-A1D1-B434-EAA5186D2CE7}" dt="2026-03-26T15:32:47.721" v="84" actId="1076"/>
        <pc:sldMkLst>
          <pc:docMk/>
          <pc:sldMk cId="0" sldId="258"/>
        </pc:sldMkLst>
        <pc:picChg chg="del">
          <ac:chgData name="Charlotte Denman-Johnson" userId="S::charlotte.dj@chxproducts.co.uk::e9d7756c-b425-463c-b343-811044fb8ec5" providerId="AD" clId="Web-{7C8B6187-AAAE-A1D1-B434-EAA5186D2CE7}" dt="2026-03-26T15:28:35.494" v="46"/>
          <ac:picMkLst>
            <pc:docMk/>
            <pc:sldMk cId="0" sldId="258"/>
            <ac:picMk id="3" creationId="{00000000-0000-0000-0000-000000000000}"/>
          </ac:picMkLst>
        </pc:picChg>
        <pc:picChg chg="add del mod">
          <ac:chgData name="Charlotte Denman-Johnson" userId="S::charlotte.dj@chxproducts.co.uk::e9d7756c-b425-463c-b343-811044fb8ec5" providerId="AD" clId="Web-{7C8B6187-AAAE-A1D1-B434-EAA5186D2CE7}" dt="2026-03-26T15:29:12.343" v="56"/>
          <ac:picMkLst>
            <pc:docMk/>
            <pc:sldMk cId="0" sldId="258"/>
            <ac:picMk id="20" creationId="{953AB6DA-1F6B-010D-77B4-94355CD9BCC8}"/>
          </ac:picMkLst>
        </pc:picChg>
        <pc:picChg chg="add mod">
          <ac:chgData name="Charlotte Denman-Johnson" userId="S::charlotte.dj@chxproducts.co.uk::e9d7756c-b425-463c-b343-811044fb8ec5" providerId="AD" clId="Web-{7C8B6187-AAAE-A1D1-B434-EAA5186D2CE7}" dt="2026-03-26T15:30:00.364" v="63" actId="1076"/>
          <ac:picMkLst>
            <pc:docMk/>
            <pc:sldMk cId="0" sldId="258"/>
            <ac:picMk id="21" creationId="{4C7BA9B9-43E6-7153-3E17-2159665603A6}"/>
          </ac:picMkLst>
        </pc:picChg>
        <pc:picChg chg="add del mod">
          <ac:chgData name="Charlotte Denman-Johnson" userId="S::charlotte.dj@chxproducts.co.uk::e9d7756c-b425-463c-b343-811044fb8ec5" providerId="AD" clId="Web-{7C8B6187-AAAE-A1D1-B434-EAA5186D2CE7}" dt="2026-03-26T15:32:24.845" v="79"/>
          <ac:picMkLst>
            <pc:docMk/>
            <pc:sldMk cId="0" sldId="258"/>
            <ac:picMk id="23" creationId="{8C75B4BD-D4D9-2EA3-F615-676E98F7F4E4}"/>
          </ac:picMkLst>
        </pc:picChg>
        <pc:picChg chg="add mod">
          <ac:chgData name="Charlotte Denman-Johnson" userId="S::charlotte.dj@chxproducts.co.uk::e9d7756c-b425-463c-b343-811044fb8ec5" providerId="AD" clId="Web-{7C8B6187-AAAE-A1D1-B434-EAA5186D2CE7}" dt="2026-03-26T15:32:47.721" v="84" actId="1076"/>
          <ac:picMkLst>
            <pc:docMk/>
            <pc:sldMk cId="0" sldId="258"/>
            <ac:picMk id="25" creationId="{CEA7A0A7-A497-8078-3D6C-FB4C48C32672}"/>
          </ac:picMkLst>
        </pc:picChg>
      </pc:sldChg>
      <pc:sldChg chg="addSp delSp modSp">
        <pc:chgData name="Charlotte Denman-Johnson" userId="S::charlotte.dj@chxproducts.co.uk::e9d7756c-b425-463c-b343-811044fb8ec5" providerId="AD" clId="Web-{7C8B6187-AAAE-A1D1-B434-EAA5186D2CE7}" dt="2026-03-26T15:35:10.995" v="110" actId="14100"/>
        <pc:sldMkLst>
          <pc:docMk/>
          <pc:sldMk cId="0" sldId="260"/>
        </pc:sldMkLst>
        <pc:picChg chg="del">
          <ac:chgData name="Charlotte Denman-Johnson" userId="S::charlotte.dj@chxproducts.co.uk::e9d7756c-b425-463c-b343-811044fb8ec5" providerId="AD" clId="Web-{7C8B6187-AAAE-A1D1-B434-EAA5186D2CE7}" dt="2026-03-26T15:33:02.629" v="85"/>
          <ac:picMkLst>
            <pc:docMk/>
            <pc:sldMk cId="0" sldId="260"/>
            <ac:picMk id="3" creationId="{00000000-0000-0000-0000-000000000000}"/>
          </ac:picMkLst>
        </pc:picChg>
        <pc:picChg chg="add mod">
          <ac:chgData name="Charlotte Denman-Johnson" userId="S::charlotte.dj@chxproducts.co.uk::e9d7756c-b425-463c-b343-811044fb8ec5" providerId="AD" clId="Web-{7C8B6187-AAAE-A1D1-B434-EAA5186D2CE7}" dt="2026-03-26T15:33:14.332" v="89"/>
          <ac:picMkLst>
            <pc:docMk/>
            <pc:sldMk cId="0" sldId="260"/>
            <ac:picMk id="20" creationId="{E438EA95-7E63-66A0-FF0F-978504F4D0E3}"/>
          </ac:picMkLst>
        </pc:picChg>
        <pc:picChg chg="add del mod">
          <ac:chgData name="Charlotte Denman-Johnson" userId="S::charlotte.dj@chxproducts.co.uk::e9d7756c-b425-463c-b343-811044fb8ec5" providerId="AD" clId="Web-{7C8B6187-AAAE-A1D1-B434-EAA5186D2CE7}" dt="2026-03-26T15:33:45.475" v="93"/>
          <ac:picMkLst>
            <pc:docMk/>
            <pc:sldMk cId="0" sldId="260"/>
            <ac:picMk id="21" creationId="{83E42DF9-15E2-6B0E-E9DC-87392CECBE83}"/>
          </ac:picMkLst>
        </pc:picChg>
        <pc:picChg chg="add mod">
          <ac:chgData name="Charlotte Denman-Johnson" userId="S::charlotte.dj@chxproducts.co.uk::e9d7756c-b425-463c-b343-811044fb8ec5" providerId="AD" clId="Web-{7C8B6187-AAAE-A1D1-B434-EAA5186D2CE7}" dt="2026-03-26T15:35:10.995" v="110" actId="14100"/>
          <ac:picMkLst>
            <pc:docMk/>
            <pc:sldMk cId="0" sldId="260"/>
            <ac:picMk id="22" creationId="{0F8B6215-9C94-55DF-72F4-CA9B7E66E5D2}"/>
          </ac:picMkLst>
        </pc:picChg>
      </pc:sldChg>
      <pc:sldChg chg="addSp delSp modSp">
        <pc:chgData name="Charlotte Denman-Johnson" userId="S::charlotte.dj@chxproducts.co.uk::e9d7756c-b425-463c-b343-811044fb8ec5" providerId="AD" clId="Web-{7C8B6187-AAAE-A1D1-B434-EAA5186D2CE7}" dt="2026-03-26T15:35:54.950" v="114" actId="1076"/>
        <pc:sldMkLst>
          <pc:docMk/>
          <pc:sldMk cId="0" sldId="262"/>
        </pc:sldMkLst>
        <pc:picChg chg="del">
          <ac:chgData name="Charlotte Denman-Johnson" userId="S::charlotte.dj@chxproducts.co.uk::e9d7756c-b425-463c-b343-811044fb8ec5" providerId="AD" clId="Web-{7C8B6187-AAAE-A1D1-B434-EAA5186D2CE7}" dt="2026-03-26T15:33:49.678" v="94"/>
          <ac:picMkLst>
            <pc:docMk/>
            <pc:sldMk cId="0" sldId="262"/>
            <ac:picMk id="3" creationId="{00000000-0000-0000-0000-000000000000}"/>
          </ac:picMkLst>
        </pc:picChg>
        <pc:picChg chg="add mod">
          <ac:chgData name="Charlotte Denman-Johnson" userId="S::charlotte.dj@chxproducts.co.uk::e9d7756c-b425-463c-b343-811044fb8ec5" providerId="AD" clId="Web-{7C8B6187-AAAE-A1D1-B434-EAA5186D2CE7}" dt="2026-03-26T15:35:54.950" v="114" actId="1076"/>
          <ac:picMkLst>
            <pc:docMk/>
            <pc:sldMk cId="0" sldId="262"/>
            <ac:picMk id="15" creationId="{11C486BC-FEBC-AA90-7877-AE58BBD3CE74}"/>
          </ac:picMkLst>
        </pc:picChg>
        <pc:picChg chg="add mod">
          <ac:chgData name="Charlotte Denman-Johnson" userId="S::charlotte.dj@chxproducts.co.uk::e9d7756c-b425-463c-b343-811044fb8ec5" providerId="AD" clId="Web-{7C8B6187-AAAE-A1D1-B434-EAA5186D2CE7}" dt="2026-03-26T15:34:24.805" v="104"/>
          <ac:picMkLst>
            <pc:docMk/>
            <pc:sldMk cId="0" sldId="262"/>
            <ac:picMk id="17" creationId="{8380FBD7-494C-A972-E210-C18537E2C4E2}"/>
          </ac:picMkLst>
        </pc:picChg>
      </pc:sldChg>
      <pc:sldChg chg="addSp delSp modSp">
        <pc:chgData name="Charlotte Denman-Johnson" userId="S::charlotte.dj@chxproducts.co.uk::e9d7756c-b425-463c-b343-811044fb8ec5" providerId="AD" clId="Web-{7C8B6187-AAAE-A1D1-B434-EAA5186D2CE7}" dt="2026-03-26T15:45:25.540" v="225" actId="1076"/>
        <pc:sldMkLst>
          <pc:docMk/>
          <pc:sldMk cId="0" sldId="265"/>
        </pc:sldMkLst>
        <pc:spChg chg="mod">
          <ac:chgData name="Charlotte Denman-Johnson" userId="S::charlotte.dj@chxproducts.co.uk::e9d7756c-b425-463c-b343-811044fb8ec5" providerId="AD" clId="Web-{7C8B6187-AAAE-A1D1-B434-EAA5186D2CE7}" dt="2026-03-26T15:41:05.039" v="175" actId="1076"/>
          <ac:spMkLst>
            <pc:docMk/>
            <pc:sldMk cId="0" sldId="265"/>
            <ac:spMk id="2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7C8B6187-AAAE-A1D1-B434-EAA5186D2CE7}" dt="2026-03-26T15:41:05.039" v="174" actId="1076"/>
          <ac:spMkLst>
            <pc:docMk/>
            <pc:sldMk cId="0" sldId="265"/>
            <ac:spMk id="9" creationId="{00000000-0000-0000-0000-000000000000}"/>
          </ac:spMkLst>
        </pc:spChg>
        <pc:spChg chg="mod">
          <ac:chgData name="Charlotte Denman-Johnson" userId="S::charlotte.dj@chxproducts.co.uk::e9d7756c-b425-463c-b343-811044fb8ec5" providerId="AD" clId="Web-{7C8B6187-AAAE-A1D1-B434-EAA5186D2CE7}" dt="2026-03-26T15:41:05.039" v="173" actId="1076"/>
          <ac:spMkLst>
            <pc:docMk/>
            <pc:sldMk cId="0" sldId="265"/>
            <ac:spMk id="10" creationId="{00000000-0000-0000-0000-000000000000}"/>
          </ac:spMkLst>
        </pc:spChg>
        <pc:picChg chg="del mod">
          <ac:chgData name="Charlotte Denman-Johnson" userId="S::charlotte.dj@chxproducts.co.uk::e9d7756c-b425-463c-b343-811044fb8ec5" providerId="AD" clId="Web-{7C8B6187-AAAE-A1D1-B434-EAA5186D2CE7}" dt="2026-03-26T15:36:23.248" v="117"/>
          <ac:picMkLst>
            <pc:docMk/>
            <pc:sldMk cId="0" sldId="265"/>
            <ac:picMk id="3" creationId="{00000000-0000-0000-0000-000000000000}"/>
          </ac:picMkLst>
        </pc:picChg>
        <pc:picChg chg="add mod">
          <ac:chgData name="Charlotte Denman-Johnson" userId="S::charlotte.dj@chxproducts.co.uk::e9d7756c-b425-463c-b343-811044fb8ec5" providerId="AD" clId="Web-{7C8B6187-AAAE-A1D1-B434-EAA5186D2CE7}" dt="2026-03-26T15:44:04.465" v="217" actId="1076"/>
          <ac:picMkLst>
            <pc:docMk/>
            <pc:sldMk cId="0" sldId="265"/>
            <ac:picMk id="11" creationId="{39D6D156-1B8A-D435-D791-59E753C892D2}"/>
          </ac:picMkLst>
        </pc:picChg>
        <pc:picChg chg="add del mod">
          <ac:chgData name="Charlotte Denman-Johnson" userId="S::charlotte.dj@chxproducts.co.uk::e9d7756c-b425-463c-b343-811044fb8ec5" providerId="AD" clId="Web-{7C8B6187-AAAE-A1D1-B434-EAA5186D2CE7}" dt="2026-03-26T15:41:59.040" v="190"/>
          <ac:picMkLst>
            <pc:docMk/>
            <pc:sldMk cId="0" sldId="265"/>
            <ac:picMk id="12" creationId="{0C70D9FF-9F69-007B-F3B9-A2138352CACC}"/>
          </ac:picMkLst>
        </pc:picChg>
        <pc:picChg chg="add del mod">
          <ac:chgData name="Charlotte Denman-Johnson" userId="S::charlotte.dj@chxproducts.co.uk::e9d7756c-b425-463c-b343-811044fb8ec5" providerId="AD" clId="Web-{7C8B6187-AAAE-A1D1-B434-EAA5186D2CE7}" dt="2026-03-26T15:39:46.458" v="142"/>
          <ac:picMkLst>
            <pc:docMk/>
            <pc:sldMk cId="0" sldId="265"/>
            <ac:picMk id="13" creationId="{B28A32C8-43BF-5C6B-4CDD-107F50789F60}"/>
          </ac:picMkLst>
        </pc:picChg>
        <pc:picChg chg="add del mod">
          <ac:chgData name="Charlotte Denman-Johnson" userId="S::charlotte.dj@chxproducts.co.uk::e9d7756c-b425-463c-b343-811044fb8ec5" providerId="AD" clId="Web-{7C8B6187-AAAE-A1D1-B434-EAA5186D2CE7}" dt="2026-03-26T15:39:17.598" v="135"/>
          <ac:picMkLst>
            <pc:docMk/>
            <pc:sldMk cId="0" sldId="265"/>
            <ac:picMk id="14" creationId="{A5349376-509D-C6DA-66B3-8C062B4A7487}"/>
          </ac:picMkLst>
        </pc:picChg>
        <pc:picChg chg="add del mod">
          <ac:chgData name="Charlotte Denman-Johnson" userId="S::charlotte.dj@chxproducts.co.uk::e9d7756c-b425-463c-b343-811044fb8ec5" providerId="AD" clId="Web-{7C8B6187-AAAE-A1D1-B434-EAA5186D2CE7}" dt="2026-03-26T15:41:57.868" v="189"/>
          <ac:picMkLst>
            <pc:docMk/>
            <pc:sldMk cId="0" sldId="265"/>
            <ac:picMk id="15" creationId="{50E87FE4-C208-6F4E-7B35-5ABBA48418C1}"/>
          </ac:picMkLst>
        </pc:picChg>
        <pc:picChg chg="add del mod">
          <ac:chgData name="Charlotte Denman-Johnson" userId="S::charlotte.dj@chxproducts.co.uk::e9d7756c-b425-463c-b343-811044fb8ec5" providerId="AD" clId="Web-{7C8B6187-AAAE-A1D1-B434-EAA5186D2CE7}" dt="2026-03-26T15:41:55.321" v="187"/>
          <ac:picMkLst>
            <pc:docMk/>
            <pc:sldMk cId="0" sldId="265"/>
            <ac:picMk id="16" creationId="{1AAAF31C-8144-F347-EA73-D77400E24302}"/>
          </ac:picMkLst>
        </pc:picChg>
        <pc:picChg chg="add mod">
          <ac:chgData name="Charlotte Denman-Johnson" userId="S::charlotte.dj@chxproducts.co.uk::e9d7756c-b425-463c-b343-811044fb8ec5" providerId="AD" clId="Web-{7C8B6187-AAAE-A1D1-B434-EAA5186D2CE7}" dt="2026-03-26T15:44:08.450" v="218" actId="1076"/>
          <ac:picMkLst>
            <pc:docMk/>
            <pc:sldMk cId="0" sldId="265"/>
            <ac:picMk id="17" creationId="{6AE88E2B-D4F7-66A7-B46A-E34D6E4D1DB2}"/>
          </ac:picMkLst>
        </pc:picChg>
        <pc:picChg chg="add mod">
          <ac:chgData name="Charlotte Denman-Johnson" userId="S::charlotte.dj@chxproducts.co.uk::e9d7756c-b425-463c-b343-811044fb8ec5" providerId="AD" clId="Web-{7C8B6187-AAAE-A1D1-B434-EAA5186D2CE7}" dt="2026-03-26T15:45:25.540" v="225" actId="1076"/>
          <ac:picMkLst>
            <pc:docMk/>
            <pc:sldMk cId="0" sldId="265"/>
            <ac:picMk id="18" creationId="{84C9ACFF-01B1-D4BC-4A50-08EFCD0F3059}"/>
          </ac:picMkLst>
        </pc:picChg>
        <pc:picChg chg="add mod ord">
          <ac:chgData name="Charlotte Denman-Johnson" userId="S::charlotte.dj@chxproducts.co.uk::e9d7756c-b425-463c-b343-811044fb8ec5" providerId="AD" clId="Web-{7C8B6187-AAAE-A1D1-B434-EAA5186D2CE7}" dt="2026-03-26T15:45:20.899" v="224" actId="1076"/>
          <ac:picMkLst>
            <pc:docMk/>
            <pc:sldMk cId="0" sldId="265"/>
            <ac:picMk id="19" creationId="{04142A41-0894-D841-6260-EB6B2B05F8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5C1FF-FC84-4879-9C17-3329A8FFB293}" type="datetimeFigureOut">
              <a:t>3/26/2026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C1F09-3198-4350-8C73-0C52BF72CE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D5A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0" y="0"/>
            <a:ext cx="3474720" cy="5143500"/>
          </a:xfrm>
          <a:prstGeom prst="rect">
            <a:avLst/>
          </a:prstGeom>
          <a:solidFill>
            <a:srgbClr val="4A8C3F"/>
          </a:solidFill>
          <a:ln/>
        </p:spPr>
      </p:sp>
      <p:sp>
        <p:nvSpPr>
          <p:cNvPr id="4" name="Shape 1"/>
          <p:cNvSpPr/>
          <p:nvPr/>
        </p:nvSpPr>
        <p:spPr>
          <a:xfrm>
            <a:off x="411480" y="347472"/>
            <a:ext cx="3291840" cy="347472"/>
          </a:xfrm>
          <a:prstGeom prst="rect">
            <a:avLst/>
          </a:prstGeom>
          <a:solidFill>
            <a:srgbClr val="4A8C3F"/>
          </a:solidFill>
          <a:ln/>
        </p:spPr>
      </p:sp>
      <p:sp>
        <p:nvSpPr>
          <p:cNvPr id="5" name="Text 2"/>
          <p:cNvSpPr/>
          <p:nvPr/>
        </p:nvSpPr>
        <p:spPr>
          <a:xfrm>
            <a:off x="411480" y="347472"/>
            <a:ext cx="3291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300" dirty="0">
                <a:solidFill>
                  <a:srgbClr val="FFFFFF"/>
                </a:solidFill>
              </a:rPr>
              <a:t>ECOSCRIBE  |  SALES GUIDE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411481" y="1015253"/>
            <a:ext cx="5029200" cy="2286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r>
              <a:rPr lang="en-US" sz="44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 Promotional Writing Instrument</a:t>
            </a:r>
            <a:endParaRPr lang="en-US" sz="4400">
              <a:latin typeface="Calibri"/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en-US" sz="4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Reinvented.</a:t>
            </a:r>
            <a:endParaRPr lang="en-US" sz="4400" dirty="0">
              <a:latin typeface="Calibri"/>
              <a:ea typeface="Calibri"/>
              <a:cs typeface="Calibri"/>
            </a:endParaRPr>
          </a:p>
        </p:txBody>
      </p:sp>
      <p:sp>
        <p:nvSpPr>
          <p:cNvPr id="7" name="Text 4"/>
          <p:cNvSpPr/>
          <p:nvPr/>
        </p:nvSpPr>
        <p:spPr>
          <a:xfrm>
            <a:off x="411480" y="3246120"/>
            <a:ext cx="502920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Graphene writing technology.</a:t>
            </a:r>
            <a:endParaRPr lang="en-US" sz="13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Genuine sustainability credentials.</a:t>
            </a:r>
            <a:endParaRPr lang="en-US" sz="13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Branded promotional merchandise</a:t>
            </a:r>
            <a:endParaRPr lang="en-US" sz="13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that outlasts, outperforms, and stands apart.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0" y="4732020"/>
            <a:ext cx="9144000" cy="411480"/>
          </a:xfrm>
          <a:prstGeom prst="rect">
            <a:avLst/>
          </a:prstGeom>
          <a:solidFill>
            <a:srgbClr val="C8901C"/>
          </a:solidFill>
          <a:ln/>
        </p:spPr>
      </p:sp>
      <p:sp>
        <p:nvSpPr>
          <p:cNvPr id="9" name="Text 6"/>
          <p:cNvSpPr/>
          <p:nvPr/>
        </p:nvSpPr>
        <p:spPr>
          <a:xfrm>
            <a:off x="0" y="4732020"/>
            <a:ext cx="9144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</a:rPr>
              <a:t>ADD YOUR LOGO &amp; BRAND DETAILS HERE</a:t>
            </a:r>
            <a:endParaRPr lang="en-US" sz="900" dirty="0"/>
          </a:p>
        </p:txBody>
      </p:sp>
      <p:pic>
        <p:nvPicPr>
          <p:cNvPr id="11" name="Picture 10" descr="A white pen with green and white writing on it&#10;&#10;AI-generated content may be incorrect.">
            <a:extLst>
              <a:ext uri="{FF2B5EF4-FFF2-40B4-BE49-F238E27FC236}">
                <a16:creationId xmlns:a16="http://schemas.microsoft.com/office/drawing/2014/main" id="{97D2C64A-A952-4EC3-3103-F680920A9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60000">
            <a:off x="3393480" y="-844379"/>
            <a:ext cx="6095834" cy="6530340"/>
          </a:xfrm>
          <a:prstGeom prst="rect">
            <a:avLst/>
          </a:prstGeom>
        </p:spPr>
      </p:pic>
      <p:pic>
        <p:nvPicPr>
          <p:cNvPr id="15" name="Image 1" descr="preencoded.png">
            <a:extLst>
              <a:ext uri="{FF2B5EF4-FFF2-40B4-BE49-F238E27FC236}">
                <a16:creationId xmlns:a16="http://schemas.microsoft.com/office/drawing/2014/main" id="{093EDA1A-F5F1-ECCA-ACE7-7CD1659C6A1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7222236" y="3054096"/>
            <a:ext cx="1392936" cy="139293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2D5A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0" y="0"/>
            <a:ext cx="3474720" cy="5143500"/>
          </a:xfrm>
          <a:prstGeom prst="rect">
            <a:avLst/>
          </a:prstGeom>
          <a:solidFill>
            <a:srgbClr val="4A8C3F"/>
          </a:solidFill>
          <a:ln/>
        </p:spPr>
      </p:sp>
      <p:sp>
        <p:nvSpPr>
          <p:cNvPr id="4" name="Text 1"/>
          <p:cNvSpPr/>
          <p:nvPr/>
        </p:nvSpPr>
        <p:spPr>
          <a:xfrm>
            <a:off x="411480" y="347472"/>
            <a:ext cx="5029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2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ECOSCRIBE  |  MAKE THE SUSTAINABLE CHOICE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411480" y="822960"/>
            <a:ext cx="502920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Ready to elevate your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promotional merchandise?</a:t>
            </a:r>
            <a:endParaRPr lang="en-US" sz="3000" dirty="0"/>
          </a:p>
        </p:txBody>
      </p:sp>
      <p:sp>
        <p:nvSpPr>
          <p:cNvPr id="6" name="Text 3"/>
          <p:cNvSpPr/>
          <p:nvPr/>
        </p:nvSpPr>
        <p:spPr>
          <a:xfrm>
            <a:off x="411480" y="2606040"/>
            <a:ext cx="5029200" cy="12344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200" dirty="0">
                <a:solidFill>
                  <a:srgbClr val="8FBC8F"/>
                </a:solidFill>
                <a:latin typeface="Calibri"/>
                <a:ea typeface="Calibri"/>
                <a:cs typeface="Calibri"/>
              </a:rPr>
              <a:t>Every promotional product you distribute carries your brand identity. </a:t>
            </a:r>
            <a:r>
              <a:rPr lang="en-US" sz="1200">
                <a:solidFill>
                  <a:srgbClr val="8FBC8F"/>
                </a:solidFill>
                <a:latin typeface="Calibri"/>
                <a:ea typeface="Calibri"/>
                <a:cs typeface="Calibri"/>
              </a:rPr>
              <a:t>EcoScribe ensures that identity reflects genuine environmental responsibility -not just in the materials you can see, but in the design choices that matter.</a:t>
            </a:r>
            <a:endParaRPr lang="en-US" sz="1200">
              <a:latin typeface="Calibri"/>
              <a:ea typeface="Calibri"/>
              <a:cs typeface="Calibri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3977640"/>
            <a:ext cx="274320" cy="2743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77240" y="3950208"/>
            <a:ext cx="4389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in touch to discuss your requirements and request samples.</a:t>
            </a:r>
            <a:endParaRPr lang="en-US" sz="1150" dirty="0"/>
          </a:p>
        </p:txBody>
      </p:sp>
      <p:sp>
        <p:nvSpPr>
          <p:cNvPr id="9" name="Shape 5"/>
          <p:cNvSpPr/>
          <p:nvPr/>
        </p:nvSpPr>
        <p:spPr>
          <a:xfrm>
            <a:off x="0" y="4732020"/>
            <a:ext cx="9144000" cy="411480"/>
          </a:xfrm>
          <a:prstGeom prst="rect">
            <a:avLst/>
          </a:prstGeom>
          <a:solidFill>
            <a:srgbClr val="C8901C"/>
          </a:solidFill>
          <a:ln/>
        </p:spPr>
      </p:sp>
      <p:sp>
        <p:nvSpPr>
          <p:cNvPr id="10" name="Text 6"/>
          <p:cNvSpPr/>
          <p:nvPr/>
        </p:nvSpPr>
        <p:spPr>
          <a:xfrm>
            <a:off x="0" y="4732020"/>
            <a:ext cx="9144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</a:rPr>
              <a:t>ADD YOUR LOGO &amp; CONTACT DETAILS HERE</a:t>
            </a:r>
            <a:endParaRPr lang="en-US" sz="900" dirty="0"/>
          </a:p>
        </p:txBody>
      </p:sp>
      <p:pic>
        <p:nvPicPr>
          <p:cNvPr id="11" name="Picture 10" descr="A white pen with green and white writing on it&#10;&#10;AI-generated content may be incorrect.">
            <a:extLst>
              <a:ext uri="{FF2B5EF4-FFF2-40B4-BE49-F238E27FC236}">
                <a16:creationId xmlns:a16="http://schemas.microsoft.com/office/drawing/2014/main" id="{39D6D156-1B8A-D435-D791-59E753C89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445" y="-182217"/>
            <a:ext cx="4961283" cy="4911587"/>
          </a:xfrm>
          <a:prstGeom prst="rect">
            <a:avLst/>
          </a:prstGeom>
        </p:spPr>
      </p:pic>
      <p:pic>
        <p:nvPicPr>
          <p:cNvPr id="17" name="Picture 16" descr="A close up of a pen&#10;&#10;AI-generated content may be incorrect.">
            <a:extLst>
              <a:ext uri="{FF2B5EF4-FFF2-40B4-BE49-F238E27FC236}">
                <a16:creationId xmlns:a16="http://schemas.microsoft.com/office/drawing/2014/main" id="{6AE88E2B-D4F7-66A7-B46A-E34D6E4D1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98" y="-182217"/>
            <a:ext cx="4969565" cy="4911587"/>
          </a:xfrm>
          <a:prstGeom prst="rect">
            <a:avLst/>
          </a:prstGeom>
        </p:spPr>
      </p:pic>
      <p:pic>
        <p:nvPicPr>
          <p:cNvPr id="18" name="Picture 17" descr="A white and red pen&#10;&#10;AI-generated content may be incorrect.">
            <a:extLst>
              <a:ext uri="{FF2B5EF4-FFF2-40B4-BE49-F238E27FC236}">
                <a16:creationId xmlns:a16="http://schemas.microsoft.com/office/drawing/2014/main" id="{84C9ACFF-01B1-D4BC-4A50-08EFCD0F3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729" y="-74545"/>
            <a:ext cx="4895022" cy="4944718"/>
          </a:xfrm>
          <a:prstGeom prst="rect">
            <a:avLst/>
          </a:prstGeom>
        </p:spPr>
      </p:pic>
      <p:pic>
        <p:nvPicPr>
          <p:cNvPr id="19" name="Picture 18" descr="A close-up of a pen&#10;&#10;AI-generated content may be incorrect.">
            <a:extLst>
              <a:ext uri="{FF2B5EF4-FFF2-40B4-BE49-F238E27FC236}">
                <a16:creationId xmlns:a16="http://schemas.microsoft.com/office/drawing/2014/main" id="{04142A41-0894-D841-6260-EB6B2B05F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3900" y="-298174"/>
            <a:ext cx="51435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9808"/>
          </a:xfrm>
          <a:prstGeom prst="rect">
            <a:avLst/>
          </a:prstGeom>
          <a:solidFill>
            <a:srgbClr val="1C1C1C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0"/>
            <a:ext cx="85039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PROBLEM WITH CONVENTIONAL PENS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320040" y="868680"/>
            <a:ext cx="68580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promotional pens are made from virgin plastic, rely on petroleum-based ink, and are built to be thrown away. In an era where sustainability credentials matter, they carry a reputational cost as well as an environmental one.</a:t>
            </a:r>
            <a:endParaRPr lang="en-US" sz="13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640080"/>
            <a:ext cx="1463040" cy="128016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320040" y="1783080"/>
            <a:ext cx="2724912" cy="91440"/>
          </a:xfrm>
          <a:prstGeom prst="rect">
            <a:avLst/>
          </a:prstGeom>
          <a:solidFill>
            <a:srgbClr val="C8901C"/>
          </a:solidFill>
          <a:ln/>
        </p:spPr>
      </p:sp>
      <p:sp>
        <p:nvSpPr>
          <p:cNvPr id="7" name="Shape 4"/>
          <p:cNvSpPr/>
          <p:nvPr/>
        </p:nvSpPr>
        <p:spPr>
          <a:xfrm>
            <a:off x="320040" y="1874520"/>
            <a:ext cx="2724912" cy="25603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457200" y="1965960"/>
            <a:ext cx="245059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Virgin Plastic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457200" y="2395728"/>
            <a:ext cx="2450592" cy="1920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 pens are manufactured from new fossil fuel resources, with no recycled content and no end-of-life story.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3172968" y="1783080"/>
            <a:ext cx="2724912" cy="91440"/>
          </a:xfrm>
          <a:prstGeom prst="rect">
            <a:avLst/>
          </a:prstGeom>
          <a:solidFill>
            <a:srgbClr val="C8901C"/>
          </a:solidFill>
          <a:ln/>
        </p:spPr>
      </p:sp>
      <p:sp>
        <p:nvSpPr>
          <p:cNvPr id="11" name="Shape 8"/>
          <p:cNvSpPr/>
          <p:nvPr/>
        </p:nvSpPr>
        <p:spPr>
          <a:xfrm>
            <a:off x="3172968" y="1874520"/>
            <a:ext cx="2724912" cy="25603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3310128" y="1965960"/>
            <a:ext cx="245059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Petroleum Ink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3310128" y="2395728"/>
            <a:ext cx="2450592" cy="1920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Ink cartridges rely on petrochemical production, create hazardous waste, and are largely unrecyclable.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6025896" y="1783080"/>
            <a:ext cx="2724912" cy="91440"/>
          </a:xfrm>
          <a:prstGeom prst="rect">
            <a:avLst/>
          </a:prstGeom>
          <a:solidFill>
            <a:srgbClr val="C8901C"/>
          </a:solidFill>
          <a:ln/>
        </p:spPr>
      </p:sp>
      <p:sp>
        <p:nvSpPr>
          <p:cNvPr id="15" name="Shape 12"/>
          <p:cNvSpPr/>
          <p:nvPr/>
        </p:nvSpPr>
        <p:spPr>
          <a:xfrm>
            <a:off x="6025896" y="1874520"/>
            <a:ext cx="2724912" cy="25603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6" name="Text 13"/>
          <p:cNvSpPr/>
          <p:nvPr/>
        </p:nvSpPr>
        <p:spPr>
          <a:xfrm>
            <a:off x="6163056" y="1965960"/>
            <a:ext cx="245059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Designed to Fail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6163056" y="2395728"/>
            <a:ext cx="2450592" cy="19202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r>
              <a:rPr lang="en-US" sz="1200" dirty="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Short lifespan means rapid </a:t>
            </a:r>
            <a:r>
              <a:rPr lang="en-US" sz="120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disposal - and your brand associated with </a:t>
            </a:r>
            <a:r>
              <a:rPr lang="en-US" sz="1200" dirty="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landfill rather than longevity.</a:t>
            </a:r>
            <a:endParaRPr lang="en-US" sz="1200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320040" y="4572000"/>
            <a:ext cx="8503920" cy="3657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200" b="1" i="1" dirty="0">
                <a:solidFill>
                  <a:srgbClr val="4A8C3F"/>
                </a:solidFill>
                <a:latin typeface="Calibri"/>
                <a:ea typeface="Calibri"/>
                <a:cs typeface="Calibri"/>
              </a:rPr>
              <a:t>There is a better option - one that eliminates ink entirely.</a:t>
            </a:r>
            <a:endParaRPr lang="en-US" sz="12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2D5A27"/>
          </a:solidFill>
          <a:ln/>
        </p:spPr>
      </p:sp>
      <p:sp>
        <p:nvSpPr>
          <p:cNvPr id="4" name="Text 1"/>
          <p:cNvSpPr/>
          <p:nvPr/>
        </p:nvSpPr>
        <p:spPr>
          <a:xfrm>
            <a:off x="228600" y="2651760"/>
            <a:ext cx="32004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EcoScribe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Graphene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Writing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Instruments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3977640" y="320040"/>
            <a:ext cx="4846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90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ECOSCRIBE?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3977640" y="731520"/>
            <a:ext cx="4846320" cy="5943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000" b="1">
                <a:solidFill>
                  <a:srgbClr val="1C1C1C"/>
                </a:solidFill>
                <a:latin typeface="Georgia"/>
                <a:ea typeface="Georgia" pitchFamily="34" charset="-122"/>
                <a:cs typeface="Georgia" pitchFamily="34" charset="-120"/>
              </a:rPr>
              <a:t>A promotional writing instrument that writes </a:t>
            </a:r>
            <a:r>
              <a:rPr lang="en-US" sz="2000" b="1" dirty="0">
                <a:solidFill>
                  <a:srgbClr val="1C1C1C"/>
                </a:solidFill>
                <a:latin typeface="Georgia"/>
                <a:ea typeface="Georgia" pitchFamily="34" charset="-122"/>
                <a:cs typeface="Georgia" pitchFamily="34" charset="-120"/>
              </a:rPr>
              <a:t>without ink.</a:t>
            </a:r>
            <a:endParaRPr lang="en-US" sz="2000" dirty="0">
              <a:latin typeface="Georgia"/>
            </a:endParaRPr>
          </a:p>
        </p:txBody>
      </p:sp>
      <p:sp>
        <p:nvSpPr>
          <p:cNvPr id="7" name="Text 4"/>
          <p:cNvSpPr/>
          <p:nvPr/>
        </p:nvSpPr>
        <p:spPr>
          <a:xfrm>
            <a:off x="3977640" y="1371600"/>
            <a:ext cx="4846320" cy="11887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300" dirty="0" err="1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EcoScribe</a:t>
            </a:r>
            <a:r>
              <a:rPr lang="en-US" sz="1300" dirty="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 uses advanced graphene technology - transferring material through oxidation rather than depositing liquid ink. The result is a consistent, permanent graphite-grey mark, produced without a single drop of petroleum-based ink. Although the look when written on paper is similar in appearance to graphine pencils, these graphite nibs last for years without the need for sharpening or replacement.</a:t>
            </a:r>
            <a:endParaRPr lang="en-US" sz="1300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Shape 5"/>
          <p:cNvSpPr/>
          <p:nvPr/>
        </p:nvSpPr>
        <p:spPr>
          <a:xfrm>
            <a:off x="3977640" y="2697480"/>
            <a:ext cx="2286000" cy="960120"/>
          </a:xfrm>
          <a:prstGeom prst="rect">
            <a:avLst/>
          </a:prstGeom>
          <a:solidFill>
            <a:srgbClr val="4A8C3F"/>
          </a:solidFill>
          <a:ln/>
        </p:spPr>
      </p:sp>
      <p:sp>
        <p:nvSpPr>
          <p:cNvPr id="9" name="Text 6"/>
          <p:cNvSpPr/>
          <p:nvPr/>
        </p:nvSpPr>
        <p:spPr>
          <a:xfrm>
            <a:off x="3977640" y="274320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15,000m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3977640" y="3218688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writing distance per pen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6400800" y="2697480"/>
            <a:ext cx="2286000" cy="960120"/>
          </a:xfrm>
          <a:prstGeom prst="rect">
            <a:avLst/>
          </a:prstGeom>
          <a:solidFill>
            <a:srgbClr val="4A8C3F"/>
          </a:solidFill>
          <a:ln/>
        </p:spPr>
      </p:sp>
      <p:sp>
        <p:nvSpPr>
          <p:cNvPr id="12" name="Text 9"/>
          <p:cNvSpPr/>
          <p:nvPr/>
        </p:nvSpPr>
        <p:spPr>
          <a:xfrm>
            <a:off x="6400800" y="274320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100×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6400800" y="3218688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lifespan of a standard ballpoint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3977640" y="3794760"/>
            <a:ext cx="2286000" cy="960120"/>
          </a:xfrm>
          <a:prstGeom prst="rect">
            <a:avLst/>
          </a:prstGeom>
          <a:solidFill>
            <a:srgbClr val="4A8C3F"/>
          </a:solidFill>
          <a:ln/>
        </p:spPr>
      </p:sp>
      <p:sp>
        <p:nvSpPr>
          <p:cNvPr id="15" name="Text 12"/>
          <p:cNvSpPr/>
          <p:nvPr/>
        </p:nvSpPr>
        <p:spPr>
          <a:xfrm>
            <a:off x="3977640" y="384048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</a:t>
            </a:r>
            <a:endParaRPr lang="en-US" sz="2400" dirty="0"/>
          </a:p>
        </p:txBody>
      </p:sp>
      <p:sp>
        <p:nvSpPr>
          <p:cNvPr id="16" name="Text 13"/>
          <p:cNvSpPr/>
          <p:nvPr/>
        </p:nvSpPr>
        <p:spPr>
          <a:xfrm>
            <a:off x="3977640" y="4315968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ink cartridges — ever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6400800" y="3794760"/>
            <a:ext cx="2286000" cy="960120"/>
          </a:xfrm>
          <a:prstGeom prst="rect">
            <a:avLst/>
          </a:prstGeom>
          <a:solidFill>
            <a:srgbClr val="4A8C3F"/>
          </a:solidFill>
          <a:ln/>
        </p:spPr>
      </p:sp>
      <p:sp>
        <p:nvSpPr>
          <p:cNvPr id="18" name="Text 15"/>
          <p:cNvSpPr/>
          <p:nvPr/>
        </p:nvSpPr>
        <p:spPr>
          <a:xfrm>
            <a:off x="6400800" y="384048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100%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6400800" y="4315968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recycled plastic body</a:t>
            </a:r>
            <a:endParaRPr lang="en-US" sz="1000" dirty="0"/>
          </a:p>
        </p:txBody>
      </p:sp>
      <p:pic>
        <p:nvPicPr>
          <p:cNvPr id="21" name="Picture 20" descr="A close-up of a pen&#10;&#10;AI-generated content may be incorrect.">
            <a:extLst>
              <a:ext uri="{FF2B5EF4-FFF2-40B4-BE49-F238E27FC236}">
                <a16:creationId xmlns:a16="http://schemas.microsoft.com/office/drawing/2014/main" id="{4C7BA9B9-43E6-7153-3E17-215966560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80000">
            <a:off x="-340701" y="-819078"/>
            <a:ext cx="4640580" cy="4648200"/>
          </a:xfrm>
          <a:prstGeom prst="rect">
            <a:avLst/>
          </a:prstGeom>
        </p:spPr>
      </p:pic>
      <p:pic>
        <p:nvPicPr>
          <p:cNvPr id="25" name="Image 2" descr="preencoded.png">
            <a:extLst>
              <a:ext uri="{FF2B5EF4-FFF2-40B4-BE49-F238E27FC236}">
                <a16:creationId xmlns:a16="http://schemas.microsoft.com/office/drawing/2014/main" id="{CEA7A0A7-A497-8078-3D6C-FB4C48C3267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410618" y="383452"/>
            <a:ext cx="775053" cy="7916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9808"/>
          </a:xfrm>
          <a:prstGeom prst="rect">
            <a:avLst/>
          </a:prstGeom>
          <a:solidFill>
            <a:srgbClr val="1C1C1C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0"/>
            <a:ext cx="85039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GRAPHENE DIFFERENCE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320040" y="868680"/>
            <a:ext cx="8503920" cy="4114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300">
                <a:solidFill>
                  <a:srgbClr val="1C1C1C"/>
                </a:solidFill>
                <a:latin typeface="Calibri"/>
                <a:ea typeface="Calibri"/>
                <a:cs typeface="Calibri"/>
              </a:rPr>
              <a:t>How graphene writing technology works - and why it matters for your customers.</a:t>
            </a:r>
            <a:endParaRPr lang="en-US" sz="1300">
              <a:latin typeface="Calibri"/>
              <a:ea typeface="Calibri"/>
              <a:cs typeface="Calibri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20040" y="1371600"/>
            <a:ext cx="566928" cy="566928"/>
          </a:xfrm>
          <a:prstGeom prst="ellipse">
            <a:avLst/>
          </a:prstGeom>
          <a:solidFill>
            <a:srgbClr val="4A8C3F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1453896"/>
            <a:ext cx="402336" cy="40233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51560" y="1389888"/>
            <a:ext cx="7680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>
                <a:solidFill>
                  <a:srgbClr val="1C1C1C"/>
                </a:solidFill>
                <a:latin typeface="Calibri"/>
                <a:ea typeface="Calibri"/>
                <a:cs typeface="Calibri"/>
              </a:rPr>
              <a:t>No ink - no petroleum</a:t>
            </a:r>
            <a:endParaRPr lang="en-US" sz="1300">
              <a:latin typeface="Calibri"/>
              <a:ea typeface="Calibri"/>
              <a:cs typeface="Calibri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51560" y="1673352"/>
            <a:ext cx="76809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Writes through material transfer, eliminating petroleum-based ink production, use, and disposal entirely.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320040" y="2240280"/>
            <a:ext cx="566928" cy="566928"/>
          </a:xfrm>
          <a:prstGeom prst="ellipse">
            <a:avLst/>
          </a:prstGeom>
          <a:solidFill>
            <a:srgbClr val="4A8C3F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6" y="2322576"/>
            <a:ext cx="402336" cy="40233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051560" y="2258568"/>
            <a:ext cx="7680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Never dries out, leaks, or fails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1051560" y="2542032"/>
            <a:ext cx="76809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No ink means no maintenance. Functions reliably across extreme temperature ranges - from freezer to desert.</a:t>
            </a:r>
            <a:endParaRPr lang="en-US" sz="1200">
              <a:latin typeface="Calibri"/>
              <a:ea typeface="Calibri"/>
              <a:cs typeface="Calibri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320040" y="3108960"/>
            <a:ext cx="566928" cy="566928"/>
          </a:xfrm>
          <a:prstGeom prst="ellipse">
            <a:avLst/>
          </a:prstGeom>
          <a:solidFill>
            <a:srgbClr val="C8901C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36" y="3191256"/>
            <a:ext cx="402336" cy="402336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051560" y="3127248"/>
            <a:ext cx="7680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Equivalent to 100 ballpoint pens</a:t>
            </a:r>
            <a:endParaRPr lang="en-US" sz="1300" dirty="0"/>
          </a:p>
        </p:txBody>
      </p:sp>
      <p:sp>
        <p:nvSpPr>
          <p:cNvPr id="16" name="Text 11"/>
          <p:cNvSpPr/>
          <p:nvPr/>
        </p:nvSpPr>
        <p:spPr>
          <a:xfrm>
            <a:off x="1051560" y="3410712"/>
            <a:ext cx="76809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Each </a:t>
            </a:r>
            <a:r>
              <a:rPr lang="en-US" sz="1200" dirty="0" err="1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EcoScribe</a:t>
            </a:r>
            <a:r>
              <a:rPr lang="en-US" sz="1200" dirty="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 writes approximately 15,000 </a:t>
            </a:r>
            <a:r>
              <a:rPr lang="en-US" sz="1200" dirty="0" err="1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metres</a:t>
            </a:r>
            <a:r>
              <a:rPr lang="en-US" sz="1200" dirty="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 - delivering exceptional brand exposure for your customer.</a:t>
            </a:r>
            <a:endParaRPr lang="en-US" sz="1200" dirty="0">
              <a:latin typeface="Calibri"/>
              <a:ea typeface="Calibri"/>
              <a:cs typeface="Calibri"/>
            </a:endParaRPr>
          </a:p>
        </p:txBody>
      </p:sp>
      <p:sp>
        <p:nvSpPr>
          <p:cNvPr id="17" name="Shape 12"/>
          <p:cNvSpPr/>
          <p:nvPr/>
        </p:nvSpPr>
        <p:spPr>
          <a:xfrm>
            <a:off x="320040" y="3977640"/>
            <a:ext cx="566928" cy="566928"/>
          </a:xfrm>
          <a:prstGeom prst="ellipse">
            <a:avLst/>
          </a:prstGeom>
          <a:solidFill>
            <a:srgbClr val="C8901C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36" y="4059936"/>
            <a:ext cx="402336" cy="402336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051560" y="3995928"/>
            <a:ext cx="7680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User-serviceable twist-off nib</a:t>
            </a:r>
            <a:endParaRPr lang="en-US" sz="1300" dirty="0"/>
          </a:p>
        </p:txBody>
      </p:sp>
      <p:sp>
        <p:nvSpPr>
          <p:cNvPr id="20" name="Text 14"/>
          <p:cNvSpPr/>
          <p:nvPr/>
        </p:nvSpPr>
        <p:spPr>
          <a:xfrm>
            <a:off x="1051560" y="4279392"/>
            <a:ext cx="76809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Replace the nib or body independently. Extends product life, reduces waste, and avoids whole-scribe disposal.</a:t>
            </a:r>
            <a:endParaRPr lang="en-US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2D5A27"/>
          </a:solidFill>
          <a:ln/>
        </p:spPr>
      </p:sp>
      <p:sp>
        <p:nvSpPr>
          <p:cNvPr id="4" name="Text 1"/>
          <p:cNvSpPr/>
          <p:nvPr/>
        </p:nvSpPr>
        <p:spPr>
          <a:xfrm>
            <a:off x="228600" y="2834640"/>
            <a:ext cx="32004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Designed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 the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Circular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Economy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3977640" y="320040"/>
            <a:ext cx="4846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90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CIRCULAR DESIGN PRINCIPLES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3977640" y="731520"/>
            <a:ext cx="4846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C1C1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EcoScribe is built for end-of-life, not end-of-use.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3977640" y="1280160"/>
            <a:ext cx="54864" cy="685800"/>
          </a:xfrm>
          <a:prstGeom prst="rect">
            <a:avLst/>
          </a:prstGeom>
          <a:solidFill>
            <a:srgbClr val="C8901C"/>
          </a:solidFill>
          <a:ln/>
        </p:spPr>
      </p:sp>
      <p:sp>
        <p:nvSpPr>
          <p:cNvPr id="8" name="Text 5"/>
          <p:cNvSpPr/>
          <p:nvPr/>
        </p:nvSpPr>
        <p:spPr>
          <a:xfrm>
            <a:off x="4160520" y="1298448"/>
            <a:ext cx="4480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Recycled construction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4160520" y="1581912"/>
            <a:ext cx="4480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Body manufactured from 100% recycled plastic. R+ option adds biodegradable credentials.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3977640" y="2176272"/>
            <a:ext cx="54864" cy="685800"/>
          </a:xfrm>
          <a:prstGeom prst="rect">
            <a:avLst/>
          </a:prstGeom>
          <a:solidFill>
            <a:srgbClr val="C8901C"/>
          </a:solidFill>
          <a:ln/>
        </p:spPr>
      </p:sp>
      <p:sp>
        <p:nvSpPr>
          <p:cNvPr id="11" name="Text 8"/>
          <p:cNvSpPr/>
          <p:nvPr/>
        </p:nvSpPr>
        <p:spPr>
          <a:xfrm>
            <a:off x="4160520" y="2194560"/>
            <a:ext cx="4480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Single-material design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4160520" y="2478024"/>
            <a:ext cx="4480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Unlike multi-component pens with metal springs and adhesives, </a:t>
            </a:r>
            <a:r>
              <a:rPr lang="en-US" sz="1100" dirty="0" err="1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EcoScribe</a:t>
            </a:r>
            <a:r>
              <a:rPr lang="en-US" sz="1100" dirty="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 uses one material type - enabling effective recycling without complex separation.</a:t>
            </a:r>
            <a:endParaRPr lang="en-US" sz="1100" dirty="0">
              <a:latin typeface="Calibri"/>
              <a:ea typeface="Calibri"/>
              <a:cs typeface="Calibri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3977640" y="3072384"/>
            <a:ext cx="54864" cy="685800"/>
          </a:xfrm>
          <a:prstGeom prst="rect">
            <a:avLst/>
          </a:prstGeom>
          <a:solidFill>
            <a:srgbClr val="C8901C"/>
          </a:solidFill>
          <a:ln/>
        </p:spPr>
      </p:sp>
      <p:sp>
        <p:nvSpPr>
          <p:cNvPr id="14" name="Text 11"/>
          <p:cNvSpPr/>
          <p:nvPr/>
        </p:nvSpPr>
        <p:spPr>
          <a:xfrm>
            <a:off x="4160520" y="3090672"/>
            <a:ext cx="4480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Twist-off nib system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4160520" y="3374136"/>
            <a:ext cx="4480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Replace only the component that wears. Simple separation at end-of-life for proper material recovery - no tools required.</a:t>
            </a:r>
            <a:endParaRPr lang="en-US" sz="1100" dirty="0">
              <a:latin typeface="Calibri"/>
              <a:ea typeface="Calibri"/>
              <a:cs typeface="Calibri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3977640" y="3968496"/>
            <a:ext cx="54864" cy="685800"/>
          </a:xfrm>
          <a:prstGeom prst="rect">
            <a:avLst/>
          </a:prstGeom>
          <a:solidFill>
            <a:srgbClr val="C8901C"/>
          </a:solidFill>
          <a:ln/>
        </p:spPr>
      </p:sp>
      <p:sp>
        <p:nvSpPr>
          <p:cNvPr id="17" name="Text 14"/>
          <p:cNvSpPr/>
          <p:nvPr/>
        </p:nvSpPr>
        <p:spPr>
          <a:xfrm>
            <a:off x="4160520" y="3986784"/>
            <a:ext cx="4480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cartridge waste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4160520" y="4270248"/>
            <a:ext cx="4480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Zero ink cartridges means zero cartridge disposal across the entire product lifetime.</a:t>
            </a:r>
            <a:endParaRPr lang="en-US" sz="1100" dirty="0"/>
          </a:p>
        </p:txBody>
      </p:sp>
      <p:pic>
        <p:nvPicPr>
          <p:cNvPr id="20" name="Image 0" descr="preencoded.png">
            <a:extLst>
              <a:ext uri="{FF2B5EF4-FFF2-40B4-BE49-F238E27FC236}">
                <a16:creationId xmlns:a16="http://schemas.microsoft.com/office/drawing/2014/main" id="{E438EA95-7E63-66A0-FF0F-978504F4D0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228401" y="228070"/>
            <a:ext cx="708792" cy="741922"/>
          </a:xfrm>
          <a:prstGeom prst="rect">
            <a:avLst/>
          </a:prstGeom>
        </p:spPr>
      </p:pic>
      <p:pic>
        <p:nvPicPr>
          <p:cNvPr id="22" name="Picture 21" descr="A white pen with green writing on it&#10;&#10;AI-generated content may be incorrect.">
            <a:extLst>
              <a:ext uri="{FF2B5EF4-FFF2-40B4-BE49-F238E27FC236}">
                <a16:creationId xmlns:a16="http://schemas.microsoft.com/office/drawing/2014/main" id="{0F8B6215-9C94-55DF-72F4-CA9B7E66E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00000">
            <a:off x="-255605" y="-622789"/>
            <a:ext cx="4224131" cy="42738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9808"/>
          </a:xfrm>
          <a:prstGeom prst="rect">
            <a:avLst/>
          </a:prstGeom>
          <a:solidFill>
            <a:srgbClr val="1C1C1C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0"/>
            <a:ext cx="85039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CHOOSE YOUR MATERIAL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320040" y="868680"/>
            <a:ext cx="8503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options feature recycled plastic construction and genuine sustainability credentials.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20040" y="1353312"/>
            <a:ext cx="54864" cy="3200400"/>
          </a:xfrm>
          <a:prstGeom prst="rect">
            <a:avLst/>
          </a:prstGeom>
          <a:solidFill>
            <a:srgbClr val="4A8C3F"/>
          </a:solidFill>
          <a:ln/>
        </p:spPr>
      </p:sp>
      <p:sp>
        <p:nvSpPr>
          <p:cNvPr id="6" name="Shape 4"/>
          <p:cNvSpPr/>
          <p:nvPr/>
        </p:nvSpPr>
        <p:spPr>
          <a:xfrm>
            <a:off x="374904" y="1353312"/>
            <a:ext cx="393192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548640" y="1444752"/>
            <a:ext cx="35661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D5A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Recycled Plastic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548640" y="1856232"/>
            <a:ext cx="3566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C890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standard. Proven. Trusted.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48640" y="2226699"/>
            <a:ext cx="3213175" cy="21619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100% post-consumer recycled plastic body</a:t>
            </a:r>
            <a:endParaRPr lang="en-US" sz="1150" dirty="0"/>
          </a:p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Available in white as standard for full-</a:t>
            </a:r>
            <a:r>
              <a:rPr lang="en-US" sz="1150" dirty="0" err="1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colour</a:t>
            </a:r>
            <a:r>
              <a:rPr lang="en-US" sz="1150" dirty="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 print</a:t>
            </a:r>
            <a:endParaRPr lang="en-US" sz="1150" dirty="0">
              <a:latin typeface="Calibri"/>
              <a:ea typeface="Calibri"/>
              <a:cs typeface="Calibri"/>
            </a:endParaRPr>
          </a:p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7 material </a:t>
            </a:r>
            <a:r>
              <a:rPr lang="en-US" sz="1150" dirty="0" err="1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colour</a:t>
            </a:r>
            <a:r>
              <a:rPr lang="en-US" sz="1150" dirty="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 options plus Pantone matching</a:t>
            </a:r>
            <a:endParaRPr lang="en-US" sz="1150" dirty="0">
              <a:latin typeface="Calibri"/>
              <a:ea typeface="Calibri"/>
              <a:cs typeface="Calibri"/>
            </a:endParaRPr>
          </a:p>
          <a:p>
            <a:pPr marL="342900" indent="-342900">
              <a:buSzPct val="100000"/>
              <a:buChar char="•"/>
            </a:pPr>
            <a:r>
              <a:rPr lang="en-US" sz="115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Competitively priced - no sustainability </a:t>
            </a:r>
            <a:r>
              <a:rPr lang="en-US" sz="1150" dirty="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premium</a:t>
            </a:r>
          </a:p>
          <a:p>
            <a:pPr marL="342900" indent="-342900">
              <a:buSzPct val="100000"/>
              <a:buChar char="•"/>
            </a:pPr>
            <a:r>
              <a:rPr lang="en-US" sz="115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Zero waste, solar powered production</a:t>
            </a:r>
            <a:endParaRPr lang="en-US" sz="1150" dirty="0">
              <a:solidFill>
                <a:srgbClr val="444444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4791456" y="1353312"/>
            <a:ext cx="54864" cy="3200400"/>
          </a:xfrm>
          <a:prstGeom prst="rect">
            <a:avLst/>
          </a:prstGeom>
          <a:solidFill>
            <a:srgbClr val="C8901C"/>
          </a:solidFill>
          <a:ln/>
        </p:spPr>
      </p:sp>
      <p:sp>
        <p:nvSpPr>
          <p:cNvPr id="11" name="Shape 9"/>
          <p:cNvSpPr/>
          <p:nvPr/>
        </p:nvSpPr>
        <p:spPr>
          <a:xfrm>
            <a:off x="4846320" y="1353312"/>
            <a:ext cx="393192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5010912" y="1444752"/>
            <a:ext cx="3566160" cy="4114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800" b="1">
                <a:solidFill>
                  <a:srgbClr val="2D5A27"/>
                </a:solidFill>
                <a:latin typeface="Georgia"/>
                <a:ea typeface="Georgia" pitchFamily="34" charset="-122"/>
                <a:cs typeface="Georgia" pitchFamily="34" charset="-120"/>
              </a:rPr>
              <a:t>R+ </a:t>
            </a:r>
            <a:r>
              <a:rPr lang="en-US" b="1">
                <a:solidFill>
                  <a:srgbClr val="2D5A27"/>
                </a:solidFill>
                <a:latin typeface="Georgia"/>
                <a:ea typeface="Georgia" pitchFamily="34" charset="-122"/>
                <a:cs typeface="Georgia" pitchFamily="34" charset="-120"/>
              </a:rPr>
              <a:t>(</a:t>
            </a:r>
            <a:r>
              <a:rPr lang="en-US" sz="1800" b="1">
                <a:solidFill>
                  <a:srgbClr val="2D5A27"/>
                </a:solidFill>
                <a:latin typeface="Georgia"/>
                <a:ea typeface="Georgia" pitchFamily="34" charset="-122"/>
                <a:cs typeface="Georgia" pitchFamily="34" charset="-120"/>
              </a:rPr>
              <a:t>Recycled</a:t>
            </a:r>
            <a:r>
              <a:rPr lang="en-US" b="1">
                <a:solidFill>
                  <a:srgbClr val="2D5A27"/>
                </a:solidFill>
                <a:latin typeface="Georgia"/>
                <a:ea typeface="Georgia" pitchFamily="34" charset="-122"/>
                <a:cs typeface="Georgia" pitchFamily="34" charset="-120"/>
              </a:rPr>
              <a:t>+)</a:t>
            </a:r>
            <a:endParaRPr lang="en-US" sz="1800">
              <a:latin typeface="Georgia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010912" y="1856232"/>
            <a:ext cx="3566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C890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Going further. Biodegradable additive included.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010912" y="2134250"/>
            <a:ext cx="3272005" cy="214514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Recycled, recyclable, AND biodegradable credentials</a:t>
            </a:r>
            <a:endParaRPr lang="en-US" sz="1150" dirty="0"/>
          </a:p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Biodegradable additive accelerates end-of-life breakdown</a:t>
            </a:r>
            <a:endParaRPr lang="en-US" sz="1150" dirty="0"/>
          </a:p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'Tor' </a:t>
            </a:r>
            <a:r>
              <a:rPr lang="en-US" sz="1150" dirty="0" err="1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colour</a:t>
            </a:r>
            <a:r>
              <a:rPr lang="en-US" sz="1150" dirty="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 priced the same price as standard recycled range - no added cost</a:t>
            </a:r>
            <a:endParaRPr lang="en-US" sz="1150" dirty="0">
              <a:latin typeface="Calibri"/>
              <a:ea typeface="Calibri"/>
              <a:cs typeface="Calibri"/>
            </a:endParaRPr>
          </a:p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4 additional speckled </a:t>
            </a:r>
            <a:r>
              <a:rPr lang="en-US" sz="1150" dirty="0" err="1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colour</a:t>
            </a:r>
            <a:r>
              <a:rPr lang="en-US" sz="1150" dirty="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 options available</a:t>
            </a:r>
          </a:p>
          <a:p>
            <a:pPr marL="342900" indent="-342900">
              <a:buSzPct val="100000"/>
              <a:buChar char="•"/>
            </a:pPr>
            <a:r>
              <a:rPr lang="en-US" sz="120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Zero</a:t>
            </a:r>
            <a:r>
              <a:rPr lang="en-US" sz="1200" dirty="0">
                <a:solidFill>
                  <a:srgbClr val="444444"/>
                </a:solidFill>
                <a:ea typeface="Calibri"/>
                <a:cs typeface="Calibri"/>
              </a:rPr>
              <a:t> </a:t>
            </a:r>
            <a:r>
              <a:rPr lang="en-US" sz="1200">
                <a:solidFill>
                  <a:srgbClr val="444444"/>
                </a:solidFill>
                <a:ea typeface="Calibri"/>
                <a:cs typeface="Calibri"/>
              </a:rPr>
              <a:t>waste, solar powered production</a:t>
            </a:r>
            <a:endParaRPr lang="en-US" sz="1150">
              <a:solidFill>
                <a:srgbClr val="444444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E2D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0" y="0"/>
            <a:ext cx="4114800" cy="5143500"/>
          </a:xfrm>
          <a:prstGeom prst="rect">
            <a:avLst/>
          </a:prstGeom>
          <a:solidFill>
            <a:srgbClr val="2D5A27"/>
          </a:solidFill>
          <a:ln/>
        </p:spPr>
      </p:sp>
      <p:sp>
        <p:nvSpPr>
          <p:cNvPr id="4" name="Text 1"/>
          <p:cNvSpPr/>
          <p:nvPr/>
        </p:nvSpPr>
        <p:spPr>
          <a:xfrm>
            <a:off x="411480" y="457200"/>
            <a:ext cx="42976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ECOSCRIBE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DELIVERS MORE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11480" y="1828800"/>
            <a:ext cx="4297680" cy="4572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300" i="1">
                <a:solidFill>
                  <a:srgbClr val="8FBC8F"/>
                </a:solidFill>
                <a:latin typeface="Calibri"/>
                <a:ea typeface="Calibri"/>
                <a:cs typeface="Calibri"/>
              </a:rPr>
              <a:t>Promotional merchandise that works harder - for longer.</a:t>
            </a:r>
            <a:endParaRPr lang="en-US" sz="1300">
              <a:latin typeface="Calibri"/>
              <a:ea typeface="Calibri"/>
              <a:cs typeface="Calibri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11480" y="2468880"/>
            <a:ext cx="54864" cy="685800"/>
          </a:xfrm>
          <a:prstGeom prst="rect">
            <a:avLst/>
          </a:prstGeom>
          <a:solidFill>
            <a:srgbClr val="C8901C"/>
          </a:solidFill>
          <a:ln/>
        </p:spPr>
      </p:sp>
      <p:sp>
        <p:nvSpPr>
          <p:cNvPr id="7" name="Text 4"/>
          <p:cNvSpPr/>
          <p:nvPr/>
        </p:nvSpPr>
        <p:spPr>
          <a:xfrm>
            <a:off x="594360" y="2468880"/>
            <a:ext cx="4297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100×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594360" y="2862072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longer lifespan than standard ballpoints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411480" y="3291840"/>
            <a:ext cx="54864" cy="685800"/>
          </a:xfrm>
          <a:prstGeom prst="rect">
            <a:avLst/>
          </a:prstGeom>
          <a:solidFill>
            <a:srgbClr val="4A8C3F"/>
          </a:solidFill>
          <a:ln/>
        </p:spPr>
      </p:sp>
      <p:sp>
        <p:nvSpPr>
          <p:cNvPr id="10" name="Text 7"/>
          <p:cNvSpPr/>
          <p:nvPr/>
        </p:nvSpPr>
        <p:spPr>
          <a:xfrm>
            <a:off x="594360" y="3291840"/>
            <a:ext cx="4297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Extended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594360" y="3685032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 visibility across the full product life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411480" y="4114800"/>
            <a:ext cx="54864" cy="685800"/>
          </a:xfrm>
          <a:prstGeom prst="rect">
            <a:avLst/>
          </a:prstGeom>
          <a:solidFill>
            <a:srgbClr val="4A8C3F"/>
          </a:solidFill>
          <a:ln/>
        </p:spPr>
      </p:sp>
      <p:sp>
        <p:nvSpPr>
          <p:cNvPr id="13" name="Text 10"/>
          <p:cNvSpPr/>
          <p:nvPr/>
        </p:nvSpPr>
        <p:spPr>
          <a:xfrm>
            <a:off x="594360" y="4114800"/>
            <a:ext cx="4297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Zero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594360" y="4507992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ink-related failures, dried-out pens, or leaks</a:t>
            </a:r>
            <a:endParaRPr lang="en-US" sz="1100" dirty="0"/>
          </a:p>
        </p:txBody>
      </p:sp>
      <p:pic>
        <p:nvPicPr>
          <p:cNvPr id="15" name="Picture 14" descr="A close up of a pen&#10;&#10;AI-generated content may be incorrect.">
            <a:extLst>
              <a:ext uri="{FF2B5EF4-FFF2-40B4-BE49-F238E27FC236}">
                <a16:creationId xmlns:a16="http://schemas.microsoft.com/office/drawing/2014/main" id="{11C486BC-FEBC-AA90-7877-AE58BBD3C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80000">
            <a:off x="2728671" y="-1172924"/>
            <a:ext cx="7156174" cy="7164456"/>
          </a:xfrm>
          <a:prstGeom prst="rect">
            <a:avLst/>
          </a:prstGeom>
        </p:spPr>
      </p:pic>
      <p:pic>
        <p:nvPicPr>
          <p:cNvPr id="17" name="Image 1" descr="preencoded.png">
            <a:extLst>
              <a:ext uri="{FF2B5EF4-FFF2-40B4-BE49-F238E27FC236}">
                <a16:creationId xmlns:a16="http://schemas.microsoft.com/office/drawing/2014/main" id="{8380FBD7-494C-A972-E210-C18537E2C4E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6978727" y="3101141"/>
            <a:ext cx="1454227" cy="15370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9808"/>
          </a:xfrm>
          <a:prstGeom prst="rect">
            <a:avLst/>
          </a:prstGeom>
          <a:solidFill>
            <a:srgbClr val="1C1C1C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0"/>
            <a:ext cx="85039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POSITION YOUR BRAND AS A SUSTAINABILITY LEADER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320040" y="868680"/>
            <a:ext cx="8503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Choosing EcoScribe tells your customers something important about your organisation.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20040" y="1371600"/>
            <a:ext cx="4187952" cy="164592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57200" y="1508760"/>
            <a:ext cx="502920" cy="502920"/>
          </a:xfrm>
          <a:prstGeom prst="ellipse">
            <a:avLst/>
          </a:prstGeom>
          <a:solidFill>
            <a:srgbClr val="4A8C3F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" y="1572768"/>
            <a:ext cx="356616" cy="35661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97280" y="1527048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Genuine Commitment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457200" y="1965960"/>
            <a:ext cx="3886200" cy="9601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15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Investment in products designed for longevity - not </a:t>
            </a:r>
            <a:r>
              <a:rPr lang="en-US" sz="1150" dirty="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disposability. Sustainability that goes beyond surface-level material claims.</a:t>
            </a:r>
            <a:endParaRPr lang="en-US" sz="1150" dirty="0">
              <a:latin typeface="Calibri"/>
              <a:ea typeface="Calibri"/>
              <a:cs typeface="Calibri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4727448" y="1371600"/>
            <a:ext cx="4187952" cy="164592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864608" y="1508760"/>
            <a:ext cx="502920" cy="502920"/>
          </a:xfrm>
          <a:prstGeom prst="ellipse">
            <a:avLst/>
          </a:prstGeom>
          <a:solidFill>
            <a:srgbClr val="4A8C3F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1572768"/>
            <a:ext cx="356616" cy="356616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504688" y="1527048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Circular Economy</a:t>
            </a:r>
            <a:endParaRPr lang="en-US" sz="1300" dirty="0"/>
          </a:p>
        </p:txBody>
      </p:sp>
      <p:sp>
        <p:nvSpPr>
          <p:cNvPr id="14" name="Text 10"/>
          <p:cNvSpPr/>
          <p:nvPr/>
        </p:nvSpPr>
        <p:spPr>
          <a:xfrm>
            <a:off x="4864608" y="1965960"/>
            <a:ext cx="388620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Supporting products designed for repair, reuse, and recycling. An end-of-life story your customers can stand behind.</a:t>
            </a:r>
            <a:endParaRPr lang="en-US" sz="1150" dirty="0"/>
          </a:p>
        </p:txBody>
      </p:sp>
      <p:sp>
        <p:nvSpPr>
          <p:cNvPr id="15" name="Shape 11"/>
          <p:cNvSpPr/>
          <p:nvPr/>
        </p:nvSpPr>
        <p:spPr>
          <a:xfrm>
            <a:off x="320040" y="3154680"/>
            <a:ext cx="4187952" cy="164592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457200" y="3291840"/>
            <a:ext cx="502920" cy="502920"/>
          </a:xfrm>
          <a:prstGeom prst="ellipse">
            <a:avLst/>
          </a:prstGeom>
          <a:solidFill>
            <a:srgbClr val="C8901C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" y="3355848"/>
            <a:ext cx="356616" cy="356616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097280" y="3310128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Conversation Starter</a:t>
            </a:r>
            <a:endParaRPr lang="en-US" sz="1300" dirty="0"/>
          </a:p>
        </p:txBody>
      </p:sp>
      <p:sp>
        <p:nvSpPr>
          <p:cNvPr id="19" name="Text 14"/>
          <p:cNvSpPr/>
          <p:nvPr/>
        </p:nvSpPr>
        <p:spPr>
          <a:xfrm>
            <a:off x="457200" y="3749040"/>
            <a:ext cx="3886200" cy="9601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Graphene writing technology generates genuine interest. A </a:t>
            </a:r>
            <a:r>
              <a:rPr lang="en-US" sz="115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promotional item people will mention, keep, and use - not </a:t>
            </a:r>
            <a:r>
              <a:rPr lang="en-US" sz="1150" dirty="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discard.</a:t>
            </a:r>
            <a:endParaRPr lang="en-US" sz="1150" dirty="0">
              <a:latin typeface="Calibri"/>
              <a:ea typeface="Calibri"/>
              <a:cs typeface="Calibri"/>
            </a:endParaRPr>
          </a:p>
        </p:txBody>
      </p:sp>
      <p:sp>
        <p:nvSpPr>
          <p:cNvPr id="20" name="Shape 15"/>
          <p:cNvSpPr/>
          <p:nvPr/>
        </p:nvSpPr>
        <p:spPr>
          <a:xfrm>
            <a:off x="4727448" y="3154680"/>
            <a:ext cx="4187952" cy="164592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4864608" y="3291840"/>
            <a:ext cx="502920" cy="502920"/>
          </a:xfrm>
          <a:prstGeom prst="ellipse">
            <a:avLst/>
          </a:prstGeom>
          <a:solidFill>
            <a:srgbClr val="C8901C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7760" y="3355848"/>
            <a:ext cx="356616" cy="356616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5504688" y="3310128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Informed Decision-Making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4864608" y="3749040"/>
            <a:ext cx="3886200" cy="9601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Demonstrating that sustainability extends beyond the obvious </a:t>
            </a:r>
            <a:r>
              <a:rPr lang="en-US" sz="115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- into the writing mechanism itself. Credibility through </a:t>
            </a:r>
            <a:r>
              <a:rPr lang="en-US" sz="1150" dirty="0">
                <a:solidFill>
                  <a:srgbClr val="555555"/>
                </a:solidFill>
                <a:latin typeface="Calibri"/>
                <a:ea typeface="Calibri"/>
                <a:cs typeface="Calibri"/>
              </a:rPr>
              <a:t>detail.</a:t>
            </a:r>
            <a:endParaRPr lang="en-US" sz="115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1C1C1C"/>
          </a:solidFill>
          <a:ln/>
        </p:spPr>
      </p:sp>
      <p:sp>
        <p:nvSpPr>
          <p:cNvPr id="3" name="Text 1"/>
          <p:cNvSpPr/>
          <p:nvPr/>
        </p:nvSpPr>
        <p:spPr>
          <a:xfrm>
            <a:off x="228600" y="457200"/>
            <a:ext cx="3200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Technical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Specifications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228600" y="1691640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Writing distance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1920240" y="1691640"/>
            <a:ext cx="1508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~15,000 metres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228600" y="2057400"/>
            <a:ext cx="3200400" cy="0"/>
          </a:xfrm>
          <a:prstGeom prst="line">
            <a:avLst/>
          </a:prstGeom>
          <a:noFill/>
          <a:ln w="6350">
            <a:solidFill>
              <a:srgbClr val="3A3A3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28600" y="2093976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Equivalent to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1920240" y="2093976"/>
            <a:ext cx="1508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~100 ballpoint pens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228600" y="2459736"/>
            <a:ext cx="3200400" cy="0"/>
          </a:xfrm>
          <a:prstGeom prst="line">
            <a:avLst/>
          </a:prstGeom>
          <a:noFill/>
          <a:ln w="6350">
            <a:solidFill>
              <a:srgbClr val="3A3A3A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28600" y="2496312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Material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1920240" y="2496312"/>
            <a:ext cx="1508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Recycled plastic or R+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228600" y="2862072"/>
            <a:ext cx="3200400" cy="0"/>
          </a:xfrm>
          <a:prstGeom prst="line">
            <a:avLst/>
          </a:prstGeom>
          <a:noFill/>
          <a:ln w="6350">
            <a:solidFill>
              <a:srgbClr val="3A3A3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28600" y="2898648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Construction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920240" y="2898648"/>
            <a:ext cx="1508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Single-material body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228600" y="3264408"/>
            <a:ext cx="3200400" cy="0"/>
          </a:xfrm>
          <a:prstGeom prst="line">
            <a:avLst/>
          </a:prstGeom>
          <a:noFill/>
          <a:ln w="6350">
            <a:solidFill>
              <a:srgbClr val="3A3A3A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28600" y="3300984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 colour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1920240" y="3300984"/>
            <a:ext cx="1508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Graphite-grey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228600" y="3666744"/>
            <a:ext cx="3200400" cy="0"/>
          </a:xfrm>
          <a:prstGeom prst="line">
            <a:avLst/>
          </a:prstGeom>
          <a:noFill/>
          <a:ln w="6350">
            <a:solidFill>
              <a:srgbClr val="3A3A3A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228600" y="3703320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Maintenance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1920240" y="3703320"/>
            <a:ext cx="1508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None required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228600" y="4069080"/>
            <a:ext cx="3200400" cy="0"/>
          </a:xfrm>
          <a:prstGeom prst="line">
            <a:avLst/>
          </a:prstGeom>
          <a:noFill/>
          <a:ln w="6350">
            <a:solidFill>
              <a:srgbClr val="3A3A3A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228600" y="4105656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Temperature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1920240" y="4105656"/>
            <a:ext cx="1508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Extended vs liquid ink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228600" y="4471416"/>
            <a:ext cx="3200400" cy="0"/>
          </a:xfrm>
          <a:prstGeom prst="line">
            <a:avLst/>
          </a:prstGeom>
          <a:noFill/>
          <a:ln w="6350">
            <a:solidFill>
              <a:srgbClr val="3A3A3A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228600" y="4507992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FBC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Recyclability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1920240" y="4507992"/>
            <a:ext cx="1508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component separation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3977640" y="320040"/>
            <a:ext cx="4846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890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CUSTOMISATION OPTIONS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3977640" y="731520"/>
            <a:ext cx="4846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C1C1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EcoScribe is fully brandable, with a range of options to match your identity.</a:t>
            </a:r>
            <a:endParaRPr lang="en-US" sz="14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7C27CF5-CF26-449E-5964-B480740BC83A}"/>
              </a:ext>
            </a:extLst>
          </p:cNvPr>
          <p:cNvGrpSpPr/>
          <p:nvPr/>
        </p:nvGrpSpPr>
        <p:grpSpPr>
          <a:xfrm>
            <a:off x="3977640" y="1560195"/>
            <a:ext cx="4754880" cy="2682890"/>
            <a:chOff x="3977640" y="1417320"/>
            <a:chExt cx="4754880" cy="2682890"/>
          </a:xfrm>
        </p:grpSpPr>
        <p:sp>
          <p:nvSpPr>
            <p:cNvPr id="29" name="Shape 27"/>
            <p:cNvSpPr/>
            <p:nvPr/>
          </p:nvSpPr>
          <p:spPr>
            <a:xfrm>
              <a:off x="3977640" y="1463040"/>
              <a:ext cx="256032" cy="256032"/>
            </a:xfrm>
            <a:prstGeom prst="ellipse">
              <a:avLst/>
            </a:prstGeom>
            <a:solidFill>
              <a:srgbClr val="C8901C"/>
            </a:solidFill>
            <a:ln/>
          </p:spPr>
        </p:sp>
        <p:sp>
          <p:nvSpPr>
            <p:cNvPr id="30" name="Text 28"/>
            <p:cNvSpPr/>
            <p:nvPr/>
          </p:nvSpPr>
          <p:spPr>
            <a:xfrm>
              <a:off x="4343400" y="1417320"/>
              <a:ext cx="438912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200" b="1" dirty="0">
                  <a:solidFill>
                    <a:srgbClr val="1C1C1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Print customisation</a:t>
              </a:r>
              <a:endParaRPr lang="en-US" sz="1200" dirty="0"/>
            </a:p>
          </p:txBody>
        </p:sp>
        <p:sp>
          <p:nvSpPr>
            <p:cNvPr id="31" name="Text 29"/>
            <p:cNvSpPr/>
            <p:nvPr/>
          </p:nvSpPr>
          <p:spPr>
            <a:xfrm>
              <a:off x="4343400" y="1607595"/>
              <a:ext cx="438912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dirty="0">
                  <a:solidFill>
                    <a:srgbClr val="555555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Full-colour CMYK print for your corporate identity, logo, and messaging.</a:t>
              </a:r>
              <a:endParaRPr lang="en-US" sz="1100" dirty="0"/>
            </a:p>
          </p:txBody>
        </p:sp>
        <p:sp>
          <p:nvSpPr>
            <p:cNvPr id="32" name="Shape 30"/>
            <p:cNvSpPr/>
            <p:nvPr/>
          </p:nvSpPr>
          <p:spPr>
            <a:xfrm>
              <a:off x="3977640" y="1964683"/>
              <a:ext cx="256032" cy="256032"/>
            </a:xfrm>
            <a:prstGeom prst="ellipse">
              <a:avLst/>
            </a:prstGeom>
            <a:solidFill>
              <a:srgbClr val="C8901C"/>
            </a:solidFill>
            <a:ln/>
          </p:spPr>
        </p:sp>
        <p:sp>
          <p:nvSpPr>
            <p:cNvPr id="33" name="Text 31"/>
            <p:cNvSpPr/>
            <p:nvPr/>
          </p:nvSpPr>
          <p:spPr>
            <a:xfrm>
              <a:off x="4343400" y="1952580"/>
              <a:ext cx="438912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200" b="1" dirty="0">
                  <a:solidFill>
                    <a:srgbClr val="1C1C1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Colour options</a:t>
              </a:r>
              <a:endParaRPr lang="en-US" sz="1200" dirty="0"/>
            </a:p>
          </p:txBody>
        </p:sp>
        <p:sp>
          <p:nvSpPr>
            <p:cNvPr id="34" name="Text 32"/>
            <p:cNvSpPr/>
            <p:nvPr/>
          </p:nvSpPr>
          <p:spPr>
            <a:xfrm>
              <a:off x="4343400" y="2226901"/>
              <a:ext cx="438912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dirty="0">
                  <a:solidFill>
                    <a:srgbClr val="555555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White as standard for clean print results. Multiple material colours available, including Pantone matching.</a:t>
              </a:r>
              <a:endParaRPr lang="en-US" sz="1100" dirty="0"/>
            </a:p>
          </p:txBody>
        </p:sp>
        <p:sp>
          <p:nvSpPr>
            <p:cNvPr id="35" name="Shape 33"/>
            <p:cNvSpPr/>
            <p:nvPr/>
          </p:nvSpPr>
          <p:spPr>
            <a:xfrm>
              <a:off x="3977640" y="2651222"/>
              <a:ext cx="256032" cy="256032"/>
            </a:xfrm>
            <a:prstGeom prst="ellipse">
              <a:avLst/>
            </a:prstGeom>
            <a:solidFill>
              <a:srgbClr val="C8901C"/>
            </a:solidFill>
            <a:ln/>
          </p:spPr>
        </p:sp>
        <p:sp>
          <p:nvSpPr>
            <p:cNvPr id="36" name="Text 34"/>
            <p:cNvSpPr/>
            <p:nvPr/>
          </p:nvSpPr>
          <p:spPr>
            <a:xfrm>
              <a:off x="4343400" y="2647524"/>
              <a:ext cx="438912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200" b="1" dirty="0">
                  <a:solidFill>
                    <a:srgbClr val="1C1C1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R+ upgrade</a:t>
              </a:r>
              <a:endParaRPr lang="en-US" sz="1200" dirty="0"/>
            </a:p>
          </p:txBody>
        </p:sp>
        <p:sp>
          <p:nvSpPr>
            <p:cNvPr id="37" name="Text 35"/>
            <p:cNvSpPr/>
            <p:nvPr/>
          </p:nvSpPr>
          <p:spPr>
            <a:xfrm>
              <a:off x="4343400" y="2913440"/>
              <a:ext cx="438912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dirty="0">
                  <a:solidFill>
                    <a:srgbClr val="555555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Specify R+ biodegradable formulation at no additional cost for enhanced sustainability credentials.</a:t>
              </a:r>
              <a:endParaRPr lang="en-US" sz="1100" dirty="0"/>
            </a:p>
          </p:txBody>
        </p:sp>
        <p:sp>
          <p:nvSpPr>
            <p:cNvPr id="38" name="Shape 36"/>
            <p:cNvSpPr/>
            <p:nvPr/>
          </p:nvSpPr>
          <p:spPr>
            <a:xfrm>
              <a:off x="3977640" y="3371379"/>
              <a:ext cx="256032" cy="256032"/>
            </a:xfrm>
            <a:prstGeom prst="ellipse">
              <a:avLst/>
            </a:prstGeom>
            <a:solidFill>
              <a:srgbClr val="C8901C"/>
            </a:solidFill>
            <a:ln/>
          </p:spPr>
        </p:sp>
        <p:sp>
          <p:nvSpPr>
            <p:cNvPr id="39" name="Text 37"/>
            <p:cNvSpPr/>
            <p:nvPr/>
          </p:nvSpPr>
          <p:spPr>
            <a:xfrm>
              <a:off x="4343400" y="3376086"/>
              <a:ext cx="438912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200" b="1" dirty="0">
                  <a:solidFill>
                    <a:srgbClr val="1C1C1C"/>
                  </a:solidFill>
                  <a:ea typeface="Calibri"/>
                  <a:cs typeface="Calibri"/>
                </a:rPr>
                <a:t>Product variat</a:t>
              </a:r>
              <a:r>
                <a:rPr lang="en-US" sz="1200" b="1">
                  <a:solidFill>
                    <a:srgbClr val="1C1C1C"/>
                  </a:solidFill>
                  <a:ea typeface="Calibri"/>
                  <a:cs typeface="Calibri"/>
                </a:rPr>
                <a:t>ions</a:t>
              </a:r>
              <a:endParaRPr lang="en-US" sz="1200" b="1" dirty="0">
                <a:solidFill>
                  <a:srgbClr val="1C1C1C"/>
                </a:solidFill>
                <a:ea typeface="Calibri"/>
                <a:cs typeface="Calibri"/>
              </a:endParaRPr>
            </a:p>
          </p:txBody>
        </p:sp>
        <p:sp>
          <p:nvSpPr>
            <p:cNvPr id="40" name="Text 38"/>
            <p:cNvSpPr/>
            <p:nvPr/>
          </p:nvSpPr>
          <p:spPr>
            <a:xfrm>
              <a:off x="4343400" y="3734450"/>
              <a:ext cx="438912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100" dirty="0">
                  <a:solidFill>
                    <a:srgbClr val="555555"/>
                  </a:solidFill>
                  <a:latin typeface="Calibri"/>
                  <a:ea typeface="Calibri"/>
                  <a:cs typeface="Calibri"/>
                </a:rPr>
                <a:t>Available in Classic (a classic shape), Clip (with built-in clip), Mini (short with plastic </a:t>
              </a:r>
              <a:r>
                <a:rPr lang="en-US" sz="1100">
                  <a:solidFill>
                    <a:srgbClr val="555555"/>
                  </a:solidFill>
                  <a:latin typeface="Calibri"/>
                  <a:ea typeface="Calibri"/>
                  <a:cs typeface="Calibri"/>
                </a:rPr>
                <a:t>carabiner) &amp; Scribe (widened end with space for QR code), giving you a wide variety of shapes for </a:t>
              </a:r>
              <a:r>
                <a:rPr lang="en-US" sz="1100" dirty="0">
                  <a:solidFill>
                    <a:srgbClr val="555555"/>
                  </a:solidFill>
                  <a:latin typeface="Calibri"/>
                  <a:ea typeface="Calibri"/>
                  <a:cs typeface="Calibri"/>
                </a:rPr>
                <a:t>different industry and branding needs.</a:t>
              </a:r>
              <a:endParaRPr lang="en-US" sz="1100" dirty="0">
                <a:solidFill>
                  <a:srgbClr val="555555"/>
                </a:solidFill>
                <a:ea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8edaac-7b8b-4bb4-b31e-2a905ea4260a" xsi:nil="true"/>
    <lcf76f155ced4ddcb4097134ff3c332f xmlns="feee388e-195c-44af-9ebd-e2794a3315d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6D66390674D647B190E9CA61BC1719" ma:contentTypeVersion="18" ma:contentTypeDescription="Create a new document." ma:contentTypeScope="" ma:versionID="bf59ebea0014e6694b29c2fc3a74559e">
  <xsd:schema xmlns:xsd="http://www.w3.org/2001/XMLSchema" xmlns:xs="http://www.w3.org/2001/XMLSchema" xmlns:p="http://schemas.microsoft.com/office/2006/metadata/properties" xmlns:ns2="feee388e-195c-44af-9ebd-e2794a3315dc" xmlns:ns3="d58edaac-7b8b-4bb4-b31e-2a905ea4260a" targetNamespace="http://schemas.microsoft.com/office/2006/metadata/properties" ma:root="true" ma:fieldsID="ea814d67a7c8f1c446047dd8e3d605ff" ns2:_="" ns3:_="">
    <xsd:import namespace="feee388e-195c-44af-9ebd-e2794a3315dc"/>
    <xsd:import namespace="d58edaac-7b8b-4bb4-b31e-2a905ea426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e388e-195c-44af-9ebd-e2794a3315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4dccee0-23c6-4c0f-8500-c916458615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edaac-7b8b-4bb4-b31e-2a905ea4260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fee2ba2-f0e1-4d07-b1b3-4252afbbac23}" ma:internalName="TaxCatchAll" ma:showField="CatchAllData" ma:web="d58edaac-7b8b-4bb4-b31e-2a905ea426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3A905A-E00F-446F-9A04-A41AD6648290}">
  <ds:schemaRefs>
    <ds:schemaRef ds:uri="http://schemas.microsoft.com/office/2006/metadata/properties"/>
    <ds:schemaRef ds:uri="http://schemas.microsoft.com/office/infopath/2007/PartnerControls"/>
    <ds:schemaRef ds:uri="d58edaac-7b8b-4bb4-b31e-2a905ea4260a"/>
    <ds:schemaRef ds:uri="feee388e-195c-44af-9ebd-e2794a3315dc"/>
  </ds:schemaRefs>
</ds:datastoreItem>
</file>

<file path=customXml/itemProps2.xml><?xml version="1.0" encoding="utf-8"?>
<ds:datastoreItem xmlns:ds="http://schemas.openxmlformats.org/officeDocument/2006/customXml" ds:itemID="{70E39A64-ACE7-46FB-B545-A58622E6E6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ee388e-195c-44af-9ebd-e2794a3315dc"/>
    <ds:schemaRef ds:uri="d58edaac-7b8b-4bb4-b31e-2a905ea426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64F666-73C8-4847-986C-884B9B71A2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EcoScribe Graphene Writing Instruments</dc:title>
  <dc:subject>PptxGenJS Presentation</dc:subject>
  <dc:creator>PptxGenJS</dc:creator>
  <cp:lastModifiedBy>PptxGenJS</cp:lastModifiedBy>
  <cp:revision>237</cp:revision>
  <dcterms:created xsi:type="dcterms:W3CDTF">2026-03-13T15:04:25Z</dcterms:created>
  <dcterms:modified xsi:type="dcterms:W3CDTF">2026-03-26T15:45:25Z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0x010100B06D66390674D647B190E9CA61BC1719</vt:lpwstr>
  </property>
  <property fmtid="{D5CDD505-2E9C-101B-9397-08002B2CF9AE}" pid="3" name="MediaServiceImageTags">
    <vt:lpwstr/>
  </property>
</Properties>
</file>