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tableStyles.xml" ContentType="application/vnd.openxmlformats-officedocument.presentationml.tableStyles+xml"/>
  <Override PartName="/ppt/slides/slide2.xml" ContentType="application/vnd.openxmlformats-officedocument.presentationml.slide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3D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09" d="100"/>
          <a:sy n="109" d="100"/>
        </p:scale>
        <p:origin x="70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11" Type="http://schemas.openxmlformats.org/officeDocument/2006/relationships/customXml" Target="../customXml/item3.xml"/><Relationship Id="rId5" Type="http://schemas.openxmlformats.org/officeDocument/2006/relationships/presProps" Target="presProps.xml"/><Relationship Id="rId10" Type="http://schemas.openxmlformats.org/officeDocument/2006/relationships/customXml" Target="../customXml/item2.xml"/><Relationship Id="rId4" Type="http://schemas.openxmlformats.org/officeDocument/2006/relationships/notesMaster" Target="notesMasters/notesMaster1.xml"/><Relationship Id="rId9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587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2E22579-BDBD-D307-9E08-06B25B6A1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270" t="-120" r="28169" b="120"/>
          <a:stretch>
            <a:fillRect/>
          </a:stretch>
        </p:blipFill>
        <p:spPr>
          <a:xfrm>
            <a:off x="0" y="-13667"/>
            <a:ext cx="9144000" cy="472177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EFBD8BE-43C9-E2B4-124A-DDB67E4FC2ED}"/>
              </a:ext>
            </a:extLst>
          </p:cNvPr>
          <p:cNvSpPr/>
          <p:nvPr/>
        </p:nvSpPr>
        <p:spPr>
          <a:xfrm>
            <a:off x="305960" y="2281756"/>
            <a:ext cx="3759603" cy="2125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4709160"/>
            <a:ext cx="9144000" cy="434340"/>
          </a:xfrm>
          <a:prstGeom prst="rect">
            <a:avLst/>
          </a:prstGeom>
          <a:solidFill>
            <a:srgbClr val="444444"/>
          </a:solidFill>
          <a:ln w="12700">
            <a:solidFill>
              <a:srgbClr val="444444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5" name="Shape 2"/>
          <p:cNvSpPr/>
          <p:nvPr/>
        </p:nvSpPr>
        <p:spPr>
          <a:xfrm>
            <a:off x="7452360" y="160020"/>
            <a:ext cx="1463040" cy="594360"/>
          </a:xfrm>
          <a:prstGeom prst="rect">
            <a:avLst/>
          </a:prstGeom>
          <a:solidFill>
            <a:srgbClr val="E8E8E8"/>
          </a:solidFill>
          <a:ln w="12700">
            <a:solidFill>
              <a:srgbClr val="AAAAAA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6" name="Text 3"/>
          <p:cNvSpPr/>
          <p:nvPr/>
        </p:nvSpPr>
        <p:spPr>
          <a:xfrm>
            <a:off x="7462911" y="160020"/>
            <a:ext cx="146304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75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LOGO HERE</a:t>
            </a:r>
            <a:endParaRPr lang="en-US" sz="750" dirty="0"/>
          </a:p>
        </p:txBody>
      </p:sp>
      <p:sp>
        <p:nvSpPr>
          <p:cNvPr id="7" name="Text 4"/>
          <p:cNvSpPr/>
          <p:nvPr/>
        </p:nvSpPr>
        <p:spPr>
          <a:xfrm>
            <a:off x="298926" y="205744"/>
            <a:ext cx="5074920" cy="19800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3000" b="1" dirty="0">
                <a:solidFill>
                  <a:schemeClr val="bg1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Your brand.</a:t>
            </a:r>
            <a:endParaRPr lang="en-US" sz="3000" dirty="0">
              <a:solidFill>
                <a:schemeClr val="bg1"/>
              </a:solidFill>
            </a:endParaRPr>
          </a:p>
          <a:p>
            <a:pPr marL="0" indent="0" algn="l">
              <a:buNone/>
            </a:pPr>
            <a:r>
              <a:rPr lang="en-US" sz="3000" b="1" dirty="0">
                <a:solidFill>
                  <a:schemeClr val="bg1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The biggest</a:t>
            </a:r>
            <a:endParaRPr lang="en-US" sz="3000" dirty="0">
              <a:solidFill>
                <a:schemeClr val="bg1"/>
              </a:solidFill>
            </a:endParaRPr>
          </a:p>
          <a:p>
            <a:pPr marL="0" indent="0" algn="l">
              <a:buNone/>
            </a:pPr>
            <a:r>
              <a:rPr lang="en-US" sz="3000" b="1" dirty="0">
                <a:solidFill>
                  <a:schemeClr val="bg1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sporting moments</a:t>
            </a:r>
            <a:endParaRPr lang="en-US" sz="3000" dirty="0">
              <a:solidFill>
                <a:schemeClr val="bg1"/>
              </a:solidFill>
            </a:endParaRPr>
          </a:p>
          <a:p>
            <a:pPr marL="0" indent="0" algn="l">
              <a:buNone/>
            </a:pPr>
            <a:r>
              <a:rPr lang="en-US" sz="3000" b="1" dirty="0">
                <a:solidFill>
                  <a:schemeClr val="bg1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of 2026.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9" name="Text 6"/>
          <p:cNvSpPr/>
          <p:nvPr/>
        </p:nvSpPr>
        <p:spPr>
          <a:xfrm>
            <a:off x="429052" y="2445003"/>
            <a:ext cx="3513418" cy="179853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250" dirty="0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2026 is one of the biggest sporting years of the decade. The FIFA World Cup, Wimbledon, The Commonwealth Games &amp; The British Grand Prix.</a:t>
            </a:r>
            <a:endParaRPr lang="en-US" sz="125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25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250" dirty="0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We have ready-made sport-themed designs for our full sustainable merchandise range. Add your logo, your colours, your brand, and put yourself in the middle of a moment your customers already care about.</a:t>
            </a:r>
            <a:endParaRPr lang="en-US" sz="1250" dirty="0">
              <a:solidFill>
                <a:schemeClr val="bg1"/>
              </a:solidFill>
            </a:endParaRPr>
          </a:p>
        </p:txBody>
      </p:sp>
      <p:sp>
        <p:nvSpPr>
          <p:cNvPr id="10" name="Text 7"/>
          <p:cNvSpPr/>
          <p:nvPr/>
        </p:nvSpPr>
        <p:spPr>
          <a:xfrm>
            <a:off x="274320" y="4727448"/>
            <a:ext cx="685800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[YOUR COMPANY NAME]  |  [YOUR WEBSITE]  |  [YOUR CONTACT DETAILS]</a:t>
            </a:r>
            <a:endParaRPr lang="en-US" sz="900" dirty="0"/>
          </a:p>
        </p:txBody>
      </p:sp>
      <p:sp>
        <p:nvSpPr>
          <p:cNvPr id="11" name="Text 8"/>
          <p:cNvSpPr/>
          <p:nvPr/>
        </p:nvSpPr>
        <p:spPr>
          <a:xfrm>
            <a:off x="5718517" y="4727448"/>
            <a:ext cx="3242603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800" i="1" dirty="0">
                <a:solidFill>
                  <a:srgbClr val="AAAAA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Add your logo and branding </a:t>
            </a:r>
            <a:r>
              <a:rPr lang="en-US" sz="800" i="1" dirty="0" err="1">
                <a:solidFill>
                  <a:srgbClr val="AAAAA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colours</a:t>
            </a:r>
            <a:r>
              <a:rPr lang="en-US" sz="800" i="1" dirty="0">
                <a:solidFill>
                  <a:srgbClr val="AAAAA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before sending. Remove this note.</a:t>
            </a:r>
            <a:endParaRPr lang="en-US" sz="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BF6251-DA70-5E8B-9351-A1D43633EF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7249">
            <a:off x="4600705" y="-183068"/>
            <a:ext cx="3472036" cy="508909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960120"/>
          </a:xfrm>
          <a:prstGeom prst="rect">
            <a:avLst/>
          </a:prstGeom>
          <a:solidFill>
            <a:schemeClr val="tx2"/>
          </a:solidFill>
          <a:ln w="12700">
            <a:solidFill>
              <a:srgbClr val="2C2C2C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3" name="Text 1"/>
          <p:cNvSpPr/>
          <p:nvPr/>
        </p:nvSpPr>
        <p:spPr>
          <a:xfrm>
            <a:off x="365760" y="73152"/>
            <a:ext cx="649224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35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Sport-themed branded merchandise: recycled materials, made to order, made in the UK</a:t>
            </a:r>
            <a:endParaRPr lang="en-US" sz="1350" dirty="0"/>
          </a:p>
        </p:txBody>
      </p:sp>
      <p:sp>
        <p:nvSpPr>
          <p:cNvPr id="4" name="Shape 2"/>
          <p:cNvSpPr/>
          <p:nvPr/>
        </p:nvSpPr>
        <p:spPr>
          <a:xfrm>
            <a:off x="7178040" y="118872"/>
            <a:ext cx="1691640" cy="694944"/>
          </a:xfrm>
          <a:prstGeom prst="rect">
            <a:avLst/>
          </a:prstGeom>
          <a:solidFill>
            <a:srgbClr val="E8E8E8"/>
          </a:solidFill>
          <a:ln w="12700">
            <a:solidFill>
              <a:srgbClr val="AAAAAA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5" name="Text 3"/>
          <p:cNvSpPr/>
          <p:nvPr/>
        </p:nvSpPr>
        <p:spPr>
          <a:xfrm>
            <a:off x="7178040" y="118872"/>
            <a:ext cx="1691640" cy="6949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75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LOGO HERE</a:t>
            </a:r>
            <a:endParaRPr lang="en-US" sz="750" dirty="0"/>
          </a:p>
        </p:txBody>
      </p:sp>
      <p:sp>
        <p:nvSpPr>
          <p:cNvPr id="6" name="Shape 4"/>
          <p:cNvSpPr/>
          <p:nvPr/>
        </p:nvSpPr>
        <p:spPr>
          <a:xfrm>
            <a:off x="320040" y="1051560"/>
            <a:ext cx="2834640" cy="1115568"/>
          </a:xfrm>
          <a:prstGeom prst="rect">
            <a:avLst/>
          </a:prstGeom>
          <a:solidFill>
            <a:schemeClr val="accent6"/>
          </a:solidFill>
          <a:ln w="12700">
            <a:solidFill>
              <a:srgbClr val="2C2C2C"/>
            </a:solidFill>
            <a:prstDash val="solid"/>
          </a:ln>
          <a:effectLst>
            <a:outerShdw blurRad="63500" dist="254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GB"/>
          </a:p>
        </p:txBody>
      </p:sp>
      <p:sp>
        <p:nvSpPr>
          <p:cNvPr id="7" name="Shape 5"/>
          <p:cNvSpPr/>
          <p:nvPr/>
        </p:nvSpPr>
        <p:spPr>
          <a:xfrm>
            <a:off x="429768" y="1143000"/>
            <a:ext cx="347472" cy="347472"/>
          </a:xfrm>
          <a:prstGeom prst="ellipse">
            <a:avLst/>
          </a:prstGeom>
          <a:solidFill>
            <a:srgbClr val="444444"/>
          </a:solidFill>
          <a:ln w="12700">
            <a:solidFill>
              <a:srgbClr val="444444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70432"/>
            <a:ext cx="292608" cy="292608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868680" y="1143000"/>
            <a:ext cx="2176272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Every major sport &amp; event</a:t>
            </a:r>
            <a:endParaRPr lang="en-US" sz="1000" dirty="0"/>
          </a:p>
        </p:txBody>
      </p:sp>
      <p:sp>
        <p:nvSpPr>
          <p:cNvPr id="10" name="Shape 7"/>
          <p:cNvSpPr/>
          <p:nvPr/>
        </p:nvSpPr>
        <p:spPr>
          <a:xfrm>
            <a:off x="429768" y="1508760"/>
            <a:ext cx="2615184" cy="0"/>
          </a:xfrm>
          <a:prstGeom prst="line">
            <a:avLst/>
          </a:prstGeom>
          <a:noFill/>
          <a:ln w="9525">
            <a:solidFill>
              <a:srgbClr val="444444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1" name="Text 8"/>
          <p:cNvSpPr/>
          <p:nvPr/>
        </p:nvSpPr>
        <p:spPr>
          <a:xfrm>
            <a:off x="429768" y="1563624"/>
            <a:ext cx="2633472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95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Football, tennis, rugby, golf, cricket, athletics, F1 and more. Generic sport themes or named events such as Wimbledon, the FA Cup or the World Cup.</a:t>
            </a:r>
            <a:endParaRPr lang="en-US" sz="950" dirty="0"/>
          </a:p>
        </p:txBody>
      </p:sp>
      <p:sp>
        <p:nvSpPr>
          <p:cNvPr id="12" name="Shape 9"/>
          <p:cNvSpPr/>
          <p:nvPr/>
        </p:nvSpPr>
        <p:spPr>
          <a:xfrm>
            <a:off x="320040" y="2276856"/>
            <a:ext cx="2834640" cy="1115568"/>
          </a:xfrm>
          <a:prstGeom prst="rect">
            <a:avLst/>
          </a:prstGeom>
          <a:solidFill>
            <a:schemeClr val="accent2"/>
          </a:solidFill>
          <a:ln w="12700">
            <a:solidFill>
              <a:srgbClr val="2C2C2C"/>
            </a:solidFill>
            <a:prstDash val="solid"/>
          </a:ln>
          <a:effectLst>
            <a:outerShdw blurRad="63500" dist="254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GB"/>
          </a:p>
        </p:txBody>
      </p:sp>
      <p:sp>
        <p:nvSpPr>
          <p:cNvPr id="13" name="Shape 10"/>
          <p:cNvSpPr/>
          <p:nvPr/>
        </p:nvSpPr>
        <p:spPr>
          <a:xfrm>
            <a:off x="429768" y="2368296"/>
            <a:ext cx="347472" cy="347472"/>
          </a:xfrm>
          <a:prstGeom prst="ellipse">
            <a:avLst/>
          </a:prstGeom>
          <a:solidFill>
            <a:srgbClr val="444444"/>
          </a:solidFill>
          <a:ln w="12700">
            <a:solidFill>
              <a:srgbClr val="444444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pic>
        <p:nvPicPr>
          <p:cNvPr id="1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395728"/>
            <a:ext cx="292608" cy="292608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868680" y="2368296"/>
            <a:ext cx="2176272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Your logo. Your colours.</a:t>
            </a:r>
            <a:endParaRPr lang="en-US" sz="1000" dirty="0"/>
          </a:p>
        </p:txBody>
      </p:sp>
      <p:sp>
        <p:nvSpPr>
          <p:cNvPr id="16" name="Shape 12"/>
          <p:cNvSpPr/>
          <p:nvPr/>
        </p:nvSpPr>
        <p:spPr>
          <a:xfrm>
            <a:off x="429768" y="2734056"/>
            <a:ext cx="2615184" cy="0"/>
          </a:xfrm>
          <a:prstGeom prst="line">
            <a:avLst/>
          </a:prstGeom>
          <a:noFill/>
          <a:ln w="9525">
            <a:solidFill>
              <a:srgbClr val="444444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7" name="Text 13"/>
          <p:cNvSpPr/>
          <p:nvPr/>
        </p:nvSpPr>
        <p:spPr>
          <a:xfrm>
            <a:off x="429768" y="2788920"/>
            <a:ext cx="2633472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95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Any design template can be combined with your branding. The sporting theme creates the context; your brand gets the recognition.</a:t>
            </a:r>
            <a:endParaRPr lang="en-US" sz="950" dirty="0"/>
          </a:p>
        </p:txBody>
      </p:sp>
      <p:sp>
        <p:nvSpPr>
          <p:cNvPr id="18" name="Shape 14"/>
          <p:cNvSpPr/>
          <p:nvPr/>
        </p:nvSpPr>
        <p:spPr>
          <a:xfrm>
            <a:off x="320040" y="3502152"/>
            <a:ext cx="2834640" cy="1115568"/>
          </a:xfrm>
          <a:prstGeom prst="rect">
            <a:avLst/>
          </a:prstGeom>
          <a:solidFill>
            <a:schemeClr val="accent1"/>
          </a:solidFill>
          <a:ln w="12700">
            <a:solidFill>
              <a:srgbClr val="2C2C2C"/>
            </a:solidFill>
            <a:prstDash val="solid"/>
          </a:ln>
          <a:effectLst>
            <a:outerShdw blurRad="63500" dist="254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GB"/>
          </a:p>
        </p:txBody>
      </p:sp>
      <p:sp>
        <p:nvSpPr>
          <p:cNvPr id="19" name="Shape 15"/>
          <p:cNvSpPr/>
          <p:nvPr/>
        </p:nvSpPr>
        <p:spPr>
          <a:xfrm>
            <a:off x="429768" y="3593592"/>
            <a:ext cx="347472" cy="347472"/>
          </a:xfrm>
          <a:prstGeom prst="ellipse">
            <a:avLst/>
          </a:prstGeom>
          <a:solidFill>
            <a:srgbClr val="444444"/>
          </a:solidFill>
          <a:ln w="12700">
            <a:solidFill>
              <a:srgbClr val="444444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pic>
        <p:nvPicPr>
          <p:cNvPr id="2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621024"/>
            <a:ext cx="292608" cy="292608"/>
          </a:xfrm>
          <a:prstGeom prst="rect">
            <a:avLst/>
          </a:prstGeom>
        </p:spPr>
      </p:pic>
      <p:sp>
        <p:nvSpPr>
          <p:cNvPr id="21" name="Text 16"/>
          <p:cNvSpPr/>
          <p:nvPr/>
        </p:nvSpPr>
        <p:spPr>
          <a:xfrm>
            <a:off x="868680" y="3593592"/>
            <a:ext cx="2176272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Sustainable &amp; made to order</a:t>
            </a:r>
            <a:endParaRPr lang="en-US" sz="1000" dirty="0"/>
          </a:p>
        </p:txBody>
      </p:sp>
      <p:sp>
        <p:nvSpPr>
          <p:cNvPr id="22" name="Shape 17"/>
          <p:cNvSpPr/>
          <p:nvPr/>
        </p:nvSpPr>
        <p:spPr>
          <a:xfrm>
            <a:off x="429768" y="3959352"/>
            <a:ext cx="2615184" cy="0"/>
          </a:xfrm>
          <a:prstGeom prst="line">
            <a:avLst/>
          </a:prstGeom>
          <a:noFill/>
          <a:ln w="9525">
            <a:solidFill>
              <a:srgbClr val="444444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23" name="Text 18"/>
          <p:cNvSpPr/>
          <p:nvPr/>
        </p:nvSpPr>
        <p:spPr>
          <a:xfrm>
            <a:off x="429768" y="4014216"/>
            <a:ext cx="2633472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95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All products made from recycled plastic or R+ biodegradable material in UK solar powered factory. Low MOQ, fast turnround.</a:t>
            </a:r>
            <a:endParaRPr lang="en-US" sz="950" dirty="0"/>
          </a:p>
        </p:txBody>
      </p:sp>
      <p:sp>
        <p:nvSpPr>
          <p:cNvPr id="24" name="Text 19"/>
          <p:cNvSpPr/>
          <p:nvPr/>
        </p:nvSpPr>
        <p:spPr>
          <a:xfrm>
            <a:off x="3474720" y="1033272"/>
            <a:ext cx="27889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b="1" dirty="0">
                <a:solidFill>
                  <a:srgbClr val="2C2C2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2026 sporting highlights</a:t>
            </a:r>
            <a:endParaRPr lang="en-US" sz="1100" dirty="0"/>
          </a:p>
        </p:txBody>
      </p:sp>
      <p:sp>
        <p:nvSpPr>
          <p:cNvPr id="25" name="Shape 20"/>
          <p:cNvSpPr/>
          <p:nvPr/>
        </p:nvSpPr>
        <p:spPr>
          <a:xfrm>
            <a:off x="3474720" y="1472184"/>
            <a:ext cx="128016" cy="128016"/>
          </a:xfrm>
          <a:prstGeom prst="ellipse">
            <a:avLst/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26" name="Text 21"/>
          <p:cNvSpPr/>
          <p:nvPr/>
        </p:nvSpPr>
        <p:spPr>
          <a:xfrm>
            <a:off x="3694176" y="1389888"/>
            <a:ext cx="2569464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2C2C2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FIFA World Cup</a:t>
            </a:r>
            <a:endParaRPr lang="en-US" sz="1000" dirty="0"/>
          </a:p>
        </p:txBody>
      </p:sp>
      <p:sp>
        <p:nvSpPr>
          <p:cNvPr id="27" name="Text 22"/>
          <p:cNvSpPr/>
          <p:nvPr/>
        </p:nvSpPr>
        <p:spPr>
          <a:xfrm>
            <a:off x="3694176" y="1627632"/>
            <a:ext cx="2569464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85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11 June - 19 July</a:t>
            </a:r>
            <a:endParaRPr lang="en-US" sz="850" dirty="0"/>
          </a:p>
        </p:txBody>
      </p:sp>
      <p:sp>
        <p:nvSpPr>
          <p:cNvPr id="28" name="Shape 23"/>
          <p:cNvSpPr/>
          <p:nvPr/>
        </p:nvSpPr>
        <p:spPr>
          <a:xfrm>
            <a:off x="3474720" y="1933956"/>
            <a:ext cx="128016" cy="128016"/>
          </a:xfrm>
          <a:prstGeom prst="ellipse">
            <a:avLst/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29" name="Text 24"/>
          <p:cNvSpPr/>
          <p:nvPr/>
        </p:nvSpPr>
        <p:spPr>
          <a:xfrm>
            <a:off x="3694176" y="1851660"/>
            <a:ext cx="2569464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2C2C2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Wimbledon</a:t>
            </a:r>
            <a:endParaRPr lang="en-US" sz="1000" dirty="0"/>
          </a:p>
        </p:txBody>
      </p:sp>
      <p:sp>
        <p:nvSpPr>
          <p:cNvPr id="30" name="Text 25"/>
          <p:cNvSpPr/>
          <p:nvPr/>
        </p:nvSpPr>
        <p:spPr>
          <a:xfrm>
            <a:off x="3694176" y="2089404"/>
            <a:ext cx="2569464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85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29 June - 12 July</a:t>
            </a:r>
            <a:endParaRPr lang="en-US" sz="850" dirty="0"/>
          </a:p>
        </p:txBody>
      </p:sp>
      <p:sp>
        <p:nvSpPr>
          <p:cNvPr id="31" name="Shape 26"/>
          <p:cNvSpPr/>
          <p:nvPr/>
        </p:nvSpPr>
        <p:spPr>
          <a:xfrm>
            <a:off x="3474720" y="2395728"/>
            <a:ext cx="128016" cy="128016"/>
          </a:xfrm>
          <a:prstGeom prst="ellipse">
            <a:avLst/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32" name="Text 27"/>
          <p:cNvSpPr/>
          <p:nvPr/>
        </p:nvSpPr>
        <p:spPr>
          <a:xfrm>
            <a:off x="3694176" y="2313432"/>
            <a:ext cx="2569464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2C2C2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British Grand Prix</a:t>
            </a:r>
            <a:endParaRPr lang="en-US" sz="1000" dirty="0"/>
          </a:p>
        </p:txBody>
      </p:sp>
      <p:sp>
        <p:nvSpPr>
          <p:cNvPr id="33" name="Text 28"/>
          <p:cNvSpPr/>
          <p:nvPr/>
        </p:nvSpPr>
        <p:spPr>
          <a:xfrm>
            <a:off x="3694176" y="2551176"/>
            <a:ext cx="2569464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85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5 July</a:t>
            </a:r>
            <a:endParaRPr lang="en-US" sz="850" dirty="0"/>
          </a:p>
        </p:txBody>
      </p:sp>
      <p:sp>
        <p:nvSpPr>
          <p:cNvPr id="34" name="Shape 29"/>
          <p:cNvSpPr/>
          <p:nvPr/>
        </p:nvSpPr>
        <p:spPr>
          <a:xfrm>
            <a:off x="3474720" y="2857500"/>
            <a:ext cx="128016" cy="128016"/>
          </a:xfrm>
          <a:prstGeom prst="ellipse">
            <a:avLst/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35" name="Text 30"/>
          <p:cNvSpPr/>
          <p:nvPr/>
        </p:nvSpPr>
        <p:spPr>
          <a:xfrm>
            <a:off x="3694176" y="2775204"/>
            <a:ext cx="2569464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2C2C2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Commonwealth Games</a:t>
            </a:r>
            <a:endParaRPr lang="en-US" sz="1000" dirty="0"/>
          </a:p>
        </p:txBody>
      </p:sp>
      <p:sp>
        <p:nvSpPr>
          <p:cNvPr id="36" name="Text 31"/>
          <p:cNvSpPr/>
          <p:nvPr/>
        </p:nvSpPr>
        <p:spPr>
          <a:xfrm>
            <a:off x="3694176" y="3012948"/>
            <a:ext cx="2569464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85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23 July - 2 August</a:t>
            </a:r>
            <a:endParaRPr lang="en-US" sz="850" dirty="0"/>
          </a:p>
        </p:txBody>
      </p:sp>
      <p:sp>
        <p:nvSpPr>
          <p:cNvPr id="37" name="Shape 32"/>
          <p:cNvSpPr/>
          <p:nvPr/>
        </p:nvSpPr>
        <p:spPr>
          <a:xfrm>
            <a:off x="3474720" y="3319272"/>
            <a:ext cx="128016" cy="128016"/>
          </a:xfrm>
          <a:prstGeom prst="ellipse">
            <a:avLst/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38" name="Text 33"/>
          <p:cNvSpPr/>
          <p:nvPr/>
        </p:nvSpPr>
        <p:spPr>
          <a:xfrm>
            <a:off x="3694176" y="3236976"/>
            <a:ext cx="2569464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2C2C2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FA Cup Final</a:t>
            </a:r>
            <a:endParaRPr lang="en-US" sz="1000" dirty="0"/>
          </a:p>
        </p:txBody>
      </p:sp>
      <p:sp>
        <p:nvSpPr>
          <p:cNvPr id="39" name="Text 34"/>
          <p:cNvSpPr/>
          <p:nvPr/>
        </p:nvSpPr>
        <p:spPr>
          <a:xfrm>
            <a:off x="3694176" y="3474720"/>
            <a:ext cx="2569464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85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16 May</a:t>
            </a:r>
            <a:endParaRPr lang="en-US" sz="850" dirty="0"/>
          </a:p>
        </p:txBody>
      </p:sp>
      <p:sp>
        <p:nvSpPr>
          <p:cNvPr id="40" name="Shape 35"/>
          <p:cNvSpPr/>
          <p:nvPr/>
        </p:nvSpPr>
        <p:spPr>
          <a:xfrm>
            <a:off x="3474720" y="3781044"/>
            <a:ext cx="128016" cy="128016"/>
          </a:xfrm>
          <a:prstGeom prst="ellipse">
            <a:avLst/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41" name="Text 36"/>
          <p:cNvSpPr/>
          <p:nvPr/>
        </p:nvSpPr>
        <p:spPr>
          <a:xfrm>
            <a:off x="3694176" y="3698748"/>
            <a:ext cx="2569464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2C2C2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European Athletics Championships</a:t>
            </a:r>
            <a:endParaRPr lang="en-US" sz="1000" dirty="0"/>
          </a:p>
        </p:txBody>
      </p:sp>
      <p:sp>
        <p:nvSpPr>
          <p:cNvPr id="42" name="Text 37"/>
          <p:cNvSpPr/>
          <p:nvPr/>
        </p:nvSpPr>
        <p:spPr>
          <a:xfrm>
            <a:off x="3694176" y="3936492"/>
            <a:ext cx="2569464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85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10-16 August</a:t>
            </a:r>
            <a:endParaRPr lang="en-US" sz="850" dirty="0"/>
          </a:p>
        </p:txBody>
      </p:sp>
      <p:sp>
        <p:nvSpPr>
          <p:cNvPr id="43" name="Shape 38"/>
          <p:cNvSpPr/>
          <p:nvPr/>
        </p:nvSpPr>
        <p:spPr>
          <a:xfrm>
            <a:off x="3474720" y="4242816"/>
            <a:ext cx="128016" cy="128016"/>
          </a:xfrm>
          <a:prstGeom prst="ellipse">
            <a:avLst/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44" name="Text 39"/>
          <p:cNvSpPr/>
          <p:nvPr/>
        </p:nvSpPr>
        <p:spPr>
          <a:xfrm>
            <a:off x="3694176" y="4160520"/>
            <a:ext cx="2569464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2C2C2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Open Championship</a:t>
            </a:r>
            <a:endParaRPr lang="en-US" sz="1000" dirty="0"/>
          </a:p>
        </p:txBody>
      </p:sp>
      <p:sp>
        <p:nvSpPr>
          <p:cNvPr id="45" name="Text 40"/>
          <p:cNvSpPr/>
          <p:nvPr/>
        </p:nvSpPr>
        <p:spPr>
          <a:xfrm>
            <a:off x="3694176" y="4398264"/>
            <a:ext cx="2569464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85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16-19 July</a:t>
            </a:r>
            <a:endParaRPr lang="en-US" sz="850" dirty="0"/>
          </a:p>
        </p:txBody>
      </p:sp>
      <p:sp>
        <p:nvSpPr>
          <p:cNvPr id="46" name="Shape 41"/>
          <p:cNvSpPr/>
          <p:nvPr/>
        </p:nvSpPr>
        <p:spPr>
          <a:xfrm>
            <a:off x="3474720" y="4704588"/>
            <a:ext cx="128016" cy="128016"/>
          </a:xfrm>
          <a:prstGeom prst="ellipse">
            <a:avLst/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47" name="Text 42"/>
          <p:cNvSpPr/>
          <p:nvPr/>
        </p:nvSpPr>
        <p:spPr>
          <a:xfrm>
            <a:off x="3694176" y="4622292"/>
            <a:ext cx="2569464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2C2C2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Rugby League World Cup</a:t>
            </a:r>
            <a:endParaRPr lang="en-US" sz="1000" dirty="0"/>
          </a:p>
        </p:txBody>
      </p:sp>
      <p:sp>
        <p:nvSpPr>
          <p:cNvPr id="48" name="Text 43"/>
          <p:cNvSpPr/>
          <p:nvPr/>
        </p:nvSpPr>
        <p:spPr>
          <a:xfrm>
            <a:off x="3694176" y="4860036"/>
            <a:ext cx="2569464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850" dirty="0">
                <a:solidFill>
                  <a:srgbClr val="AAAAA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15 Oct - 15 Nov</a:t>
            </a:r>
            <a:endParaRPr lang="en-US" sz="850" dirty="0"/>
          </a:p>
        </p:txBody>
      </p:sp>
      <p:sp>
        <p:nvSpPr>
          <p:cNvPr id="51" name="Shape 44"/>
          <p:cNvSpPr/>
          <p:nvPr/>
        </p:nvSpPr>
        <p:spPr>
          <a:xfrm>
            <a:off x="6583680" y="3099182"/>
            <a:ext cx="2423160" cy="274320"/>
          </a:xfrm>
          <a:prstGeom prst="rect">
            <a:avLst/>
          </a:prstGeom>
          <a:solidFill>
            <a:schemeClr val="tx2"/>
          </a:solidFill>
          <a:ln w="12700">
            <a:solidFill>
              <a:srgbClr val="444444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52" name="Text 45"/>
          <p:cNvSpPr/>
          <p:nvPr/>
        </p:nvSpPr>
        <p:spPr>
          <a:xfrm>
            <a:off x="6675120" y="3117470"/>
            <a:ext cx="22860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Any product. Any sport. Your logo.</a:t>
            </a:r>
            <a:endParaRPr lang="en-US" sz="850" dirty="0"/>
          </a:p>
        </p:txBody>
      </p:sp>
      <p:sp>
        <p:nvSpPr>
          <p:cNvPr id="53" name="Shape 46"/>
          <p:cNvSpPr/>
          <p:nvPr/>
        </p:nvSpPr>
        <p:spPr>
          <a:xfrm>
            <a:off x="6583680" y="3464942"/>
            <a:ext cx="2423160" cy="1171066"/>
          </a:xfrm>
          <a:prstGeom prst="rect">
            <a:avLst/>
          </a:prstGeom>
          <a:solidFill>
            <a:srgbClr val="2C2C2C"/>
          </a:solidFill>
          <a:ln w="12700">
            <a:solidFill>
              <a:srgbClr val="2C2C2C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54" name="Text 47"/>
          <p:cNvSpPr/>
          <p:nvPr/>
        </p:nvSpPr>
        <p:spPr>
          <a:xfrm>
            <a:off x="6720840" y="3511296"/>
            <a:ext cx="22402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Interested? Get in touch.</a:t>
            </a:r>
            <a:endParaRPr lang="en-US" sz="1000" dirty="0"/>
          </a:p>
        </p:txBody>
      </p:sp>
      <p:sp>
        <p:nvSpPr>
          <p:cNvPr id="55" name="Text 48"/>
          <p:cNvSpPr/>
          <p:nvPr/>
        </p:nvSpPr>
        <p:spPr>
          <a:xfrm>
            <a:off x="6720840" y="3776472"/>
            <a:ext cx="224028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900" dirty="0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Ask us for a mock-up with your logo on any product. No obligation.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56" name="Text 49"/>
          <p:cNvSpPr/>
          <p:nvPr/>
        </p:nvSpPr>
        <p:spPr>
          <a:xfrm>
            <a:off x="6720840" y="4159886"/>
            <a:ext cx="22402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5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[YOUR EMAIL ADDRESS]</a:t>
            </a:r>
            <a:endParaRPr lang="en-US" sz="950" dirty="0"/>
          </a:p>
        </p:txBody>
      </p:sp>
      <p:sp>
        <p:nvSpPr>
          <p:cNvPr id="57" name="Text 50"/>
          <p:cNvSpPr/>
          <p:nvPr/>
        </p:nvSpPr>
        <p:spPr>
          <a:xfrm>
            <a:off x="6720840" y="4361054"/>
            <a:ext cx="22402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5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[YOUR PHONE NUMBER]</a:t>
            </a:r>
            <a:endParaRPr lang="en-US" sz="950" dirty="0"/>
          </a:p>
        </p:txBody>
      </p:sp>
      <p:sp>
        <p:nvSpPr>
          <p:cNvPr id="58" name="Shape 51"/>
          <p:cNvSpPr/>
          <p:nvPr/>
        </p:nvSpPr>
        <p:spPr>
          <a:xfrm>
            <a:off x="0" y="4709160"/>
            <a:ext cx="9144000" cy="434340"/>
          </a:xfrm>
          <a:prstGeom prst="rect">
            <a:avLst/>
          </a:prstGeom>
          <a:solidFill>
            <a:srgbClr val="444444"/>
          </a:solidFill>
          <a:ln w="12700">
            <a:solidFill>
              <a:srgbClr val="444444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59" name="Text 52"/>
          <p:cNvSpPr/>
          <p:nvPr/>
        </p:nvSpPr>
        <p:spPr>
          <a:xfrm>
            <a:off x="320040" y="4727448"/>
            <a:ext cx="658368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products manufactured in the UK from recycled and R+ biodegradable materials. Low MOQ, fast turnaround.</a:t>
            </a:r>
            <a:endParaRPr lang="en-US" sz="850" dirty="0"/>
          </a:p>
        </p:txBody>
      </p:sp>
      <p:sp>
        <p:nvSpPr>
          <p:cNvPr id="60" name="Text 53"/>
          <p:cNvSpPr/>
          <p:nvPr/>
        </p:nvSpPr>
        <p:spPr>
          <a:xfrm>
            <a:off x="6675120" y="4727448"/>
            <a:ext cx="219456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85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[YOUR COMPANY NAME]</a:t>
            </a:r>
            <a:endParaRPr lang="en-US" sz="850" dirty="0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4F131F63-D834-A28C-EE24-3FFD27F4BB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0069" y="264350"/>
            <a:ext cx="4455942" cy="350684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6D66390674D647B190E9CA61BC1719" ma:contentTypeVersion="18" ma:contentTypeDescription="Create a new document." ma:contentTypeScope="" ma:versionID="bf59ebea0014e6694b29c2fc3a74559e">
  <xsd:schema xmlns:xsd="http://www.w3.org/2001/XMLSchema" xmlns:xs="http://www.w3.org/2001/XMLSchema" xmlns:p="http://schemas.microsoft.com/office/2006/metadata/properties" xmlns:ns2="feee388e-195c-44af-9ebd-e2794a3315dc" xmlns:ns3="d58edaac-7b8b-4bb4-b31e-2a905ea4260a" targetNamespace="http://schemas.microsoft.com/office/2006/metadata/properties" ma:root="true" ma:fieldsID="ea814d67a7c8f1c446047dd8e3d605ff" ns2:_="" ns3:_="">
    <xsd:import namespace="feee388e-195c-44af-9ebd-e2794a3315dc"/>
    <xsd:import namespace="d58edaac-7b8b-4bb4-b31e-2a905ea4260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ee388e-195c-44af-9ebd-e2794a3315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b4dccee0-23c6-4c0f-8500-c9164586155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8edaac-7b8b-4bb4-b31e-2a905ea4260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fee2ba2-f0e1-4d07-b1b3-4252afbbac23}" ma:internalName="TaxCatchAll" ma:showField="CatchAllData" ma:web="d58edaac-7b8b-4bb4-b31e-2a905ea4260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58edaac-7b8b-4bb4-b31e-2a905ea4260a" xsi:nil="true"/>
    <lcf76f155ced4ddcb4097134ff3c332f xmlns="feee388e-195c-44af-9ebd-e2794a3315d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27DFA43-966C-4EE0-A038-A69F209C5408}"/>
</file>

<file path=customXml/itemProps2.xml><?xml version="1.0" encoding="utf-8"?>
<ds:datastoreItem xmlns:ds="http://schemas.openxmlformats.org/officeDocument/2006/customXml" ds:itemID="{D3AA750C-B9B4-48CF-AB6D-0F7D96764588}"/>
</file>

<file path=customXml/itemProps3.xml><?xml version="1.0" encoding="utf-8"?>
<ds:datastoreItem xmlns:ds="http://schemas.openxmlformats.org/officeDocument/2006/customXml" ds:itemID="{132E74CA-2D3E-46CA-8A61-F6C1A33261F1}"/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341</Words>
  <Application>Microsoft Office PowerPoint</Application>
  <PresentationFormat>On-screen Show (16:9)</PresentationFormat>
  <Paragraphs>44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Arial Black</vt:lpstr>
      <vt:lpstr>Calibri</vt:lpstr>
      <vt:lpstr>Office Theme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Sport-Themed Branded Merchandise 2026</dc:title>
  <dc:subject>PptxGenJS Presentation</dc:subject>
  <dc:creator>PptxGenJS</dc:creator>
  <cp:lastModifiedBy>Charlotte Denman-Johnson</cp:lastModifiedBy>
  <cp:revision>2</cp:revision>
  <dcterms:created xsi:type="dcterms:W3CDTF">2026-03-10T13:42:54Z</dcterms:created>
  <dcterms:modified xsi:type="dcterms:W3CDTF">2026-03-10T15:18:50Z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0x010100B06D66390674D647B190E9CA61BC1719</vt:lpwstr>
  </property>
</Properties>
</file>