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C75"/>
    <a:srgbClr val="245F5B"/>
    <a:srgbClr val="205450"/>
    <a:srgbClr val="3A3FA4"/>
    <a:srgbClr val="F4860C"/>
    <a:srgbClr val="F31D0D"/>
    <a:srgbClr val="FDF103"/>
    <a:srgbClr val="458758"/>
    <a:srgbClr val="F244CD"/>
    <a:srgbClr val="F3E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8592F8-A31F-4FD7-8B81-C0CC858A1C54}" v="31" dt="2026-06-04T14:19:16.7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9" d="100"/>
          <a:sy n="109" d="100"/>
        </p:scale>
        <p:origin x="70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Denman-Johnson" userId="e9d7756c-b425-463c-b343-811044fb8ec5" providerId="ADAL" clId="{78ABF7F3-A4E5-4F06-91B3-22CCFD2569DD}"/>
    <pc:docChg chg="undo custSel modSld">
      <pc:chgData name="Charlotte Denman-Johnson" userId="e9d7756c-b425-463c-b343-811044fb8ec5" providerId="ADAL" clId="{78ABF7F3-A4E5-4F06-91B3-22CCFD2569DD}" dt="2026-06-04T14:24:05.981" v="778" actId="478"/>
      <pc:docMkLst>
        <pc:docMk/>
      </pc:docMkLst>
      <pc:sldChg chg="addSp delSp modSp mod">
        <pc:chgData name="Charlotte Denman-Johnson" userId="e9d7756c-b425-463c-b343-811044fb8ec5" providerId="ADAL" clId="{78ABF7F3-A4E5-4F06-91B3-22CCFD2569DD}" dt="2026-06-04T14:24:00.888" v="775" actId="478"/>
        <pc:sldMkLst>
          <pc:docMk/>
          <pc:sldMk cId="0" sldId="256"/>
        </pc:sldMkLst>
        <pc:spChg chg="del mod">
          <ac:chgData name="Charlotte Denman-Johnson" userId="e9d7756c-b425-463c-b343-811044fb8ec5" providerId="ADAL" clId="{78ABF7F3-A4E5-4F06-91B3-22CCFD2569DD}" dt="2026-06-04T14:06:26.114" v="669" actId="478"/>
          <ac:spMkLst>
            <pc:docMk/>
            <pc:sldMk cId="0" sldId="256"/>
            <ac:spMk id="2" creationId="{00000000-0000-0000-0000-000000000000}"/>
          </ac:spMkLst>
        </pc:spChg>
        <pc:spChg chg="del mod">
          <ac:chgData name="Charlotte Denman-Johnson" userId="e9d7756c-b425-463c-b343-811044fb8ec5" providerId="ADAL" clId="{78ABF7F3-A4E5-4F06-91B3-22CCFD2569DD}" dt="2026-06-04T14:06:31.899" v="670" actId="478"/>
          <ac:spMkLst>
            <pc:docMk/>
            <pc:sldMk cId="0" sldId="256"/>
            <ac:spMk id="3" creationId="{00000000-0000-0000-0000-000000000000}"/>
          </ac:spMkLst>
        </pc:spChg>
        <pc:spChg chg="mod ord">
          <ac:chgData name="Charlotte Denman-Johnson" userId="e9d7756c-b425-463c-b343-811044fb8ec5" providerId="ADAL" clId="{78ABF7F3-A4E5-4F06-91B3-22CCFD2569DD}" dt="2026-06-01T12:10:27.893" v="93" actId="207"/>
          <ac:spMkLst>
            <pc:docMk/>
            <pc:sldMk cId="0" sldId="256"/>
            <ac:spMk id="5" creationId="{00000000-0000-0000-0000-000000000000}"/>
          </ac:spMkLst>
        </pc:spChg>
        <pc:spChg chg="mod">
          <ac:chgData name="Charlotte Denman-Johnson" userId="e9d7756c-b425-463c-b343-811044fb8ec5" providerId="ADAL" clId="{78ABF7F3-A4E5-4F06-91B3-22CCFD2569DD}" dt="2026-06-01T12:10:07.771" v="91" actId="122"/>
          <ac:spMkLst>
            <pc:docMk/>
            <pc:sldMk cId="0" sldId="256"/>
            <ac:spMk id="6" creationId="{00000000-0000-0000-0000-000000000000}"/>
          </ac:spMkLst>
        </pc:spChg>
        <pc:spChg chg="mod">
          <ac:chgData name="Charlotte Denman-Johnson" userId="e9d7756c-b425-463c-b343-811044fb8ec5" providerId="ADAL" clId="{78ABF7F3-A4E5-4F06-91B3-22CCFD2569DD}" dt="2026-06-04T14:07:32.167" v="675" actId="207"/>
          <ac:spMkLst>
            <pc:docMk/>
            <pc:sldMk cId="0" sldId="256"/>
            <ac:spMk id="7" creationId="{00000000-0000-0000-0000-000000000000}"/>
          </ac:spMkLst>
        </pc:spChg>
        <pc:spChg chg="mod ord">
          <ac:chgData name="Charlotte Denman-Johnson" userId="e9d7756c-b425-463c-b343-811044fb8ec5" providerId="ADAL" clId="{78ABF7F3-A4E5-4F06-91B3-22CCFD2569DD}" dt="2026-06-01T12:12:51.795" v="140" actId="207"/>
          <ac:spMkLst>
            <pc:docMk/>
            <pc:sldMk cId="0" sldId="256"/>
            <ac:spMk id="10" creationId="{00000000-0000-0000-0000-000000000000}"/>
          </ac:spMkLst>
        </pc:spChg>
        <pc:spChg chg="mod">
          <ac:chgData name="Charlotte Denman-Johnson" userId="e9d7756c-b425-463c-b343-811044fb8ec5" providerId="ADAL" clId="{78ABF7F3-A4E5-4F06-91B3-22CCFD2569DD}" dt="2026-06-04T14:07:38.037" v="676" actId="207"/>
          <ac:spMkLst>
            <pc:docMk/>
            <pc:sldMk cId="0" sldId="256"/>
            <ac:spMk id="11" creationId="{00000000-0000-0000-0000-000000000000}"/>
          </ac:spMkLst>
        </pc:spChg>
        <pc:spChg chg="add mod">
          <ac:chgData name="Charlotte Denman-Johnson" userId="e9d7756c-b425-463c-b343-811044fb8ec5" providerId="ADAL" clId="{78ABF7F3-A4E5-4F06-91B3-22CCFD2569DD}" dt="2026-06-04T14:12:00.895" v="695" actId="14100"/>
          <ac:spMkLst>
            <pc:docMk/>
            <pc:sldMk cId="0" sldId="256"/>
            <ac:spMk id="14" creationId="{5B8DBD93-81E8-1B98-F88C-FC8520D964F9}"/>
          </ac:spMkLst>
        </pc:spChg>
        <pc:spChg chg="add mod">
          <ac:chgData name="Charlotte Denman-Johnson" userId="e9d7756c-b425-463c-b343-811044fb8ec5" providerId="ADAL" clId="{78ABF7F3-A4E5-4F06-91B3-22CCFD2569DD}" dt="2026-06-04T14:14:20.719" v="706" actId="1036"/>
          <ac:spMkLst>
            <pc:docMk/>
            <pc:sldMk cId="0" sldId="256"/>
            <ac:spMk id="15" creationId="{4EB377D4-49B3-2A3F-A43F-C9A59AC91139}"/>
          </ac:spMkLst>
        </pc:spChg>
        <pc:picChg chg="add del mod">
          <ac:chgData name="Charlotte Denman-Johnson" userId="e9d7756c-b425-463c-b343-811044fb8ec5" providerId="ADAL" clId="{78ABF7F3-A4E5-4F06-91B3-22CCFD2569DD}" dt="2026-06-04T14:24:00.888" v="775" actId="478"/>
          <ac:picMkLst>
            <pc:docMk/>
            <pc:sldMk cId="0" sldId="256"/>
            <ac:picMk id="3" creationId="{C1AB7272-1F37-6AEB-5726-A072FDAC71FF}"/>
          </ac:picMkLst>
        </pc:picChg>
        <pc:picChg chg="add del mod">
          <ac:chgData name="Charlotte Denman-Johnson" userId="e9d7756c-b425-463c-b343-811044fb8ec5" providerId="ADAL" clId="{78ABF7F3-A4E5-4F06-91B3-22CCFD2569DD}" dt="2026-06-04T14:04:44.927" v="655" actId="478"/>
          <ac:picMkLst>
            <pc:docMk/>
            <pc:sldMk cId="0" sldId="256"/>
            <ac:picMk id="8" creationId="{3018B25C-E3C2-388E-8A1A-D6418BF6C945}"/>
          </ac:picMkLst>
        </pc:picChg>
        <pc:picChg chg="add del mod">
          <ac:chgData name="Charlotte Denman-Johnson" userId="e9d7756c-b425-463c-b343-811044fb8ec5" providerId="ADAL" clId="{78ABF7F3-A4E5-4F06-91B3-22CCFD2569DD}" dt="2026-06-04T14:05:09.584" v="657" actId="478"/>
          <ac:picMkLst>
            <pc:docMk/>
            <pc:sldMk cId="0" sldId="256"/>
            <ac:picMk id="12" creationId="{DF8FE4E4-19C0-EF0E-1A32-B15DFD402278}"/>
          </ac:picMkLst>
        </pc:picChg>
        <pc:picChg chg="add mod modCrop">
          <ac:chgData name="Charlotte Denman-Johnson" userId="e9d7756c-b425-463c-b343-811044fb8ec5" providerId="ADAL" clId="{78ABF7F3-A4E5-4F06-91B3-22CCFD2569DD}" dt="2026-06-01T12:11:51.625" v="130" actId="1076"/>
          <ac:picMkLst>
            <pc:docMk/>
            <pc:sldMk cId="0" sldId="256"/>
            <ac:picMk id="13" creationId="{E7C2457D-2708-4DC3-8217-91A3EABE56A4}"/>
          </ac:picMkLst>
        </pc:picChg>
        <pc:picChg chg="add mod ord modCrop">
          <ac:chgData name="Charlotte Denman-Johnson" userId="e9d7756c-b425-463c-b343-811044fb8ec5" providerId="ADAL" clId="{78ABF7F3-A4E5-4F06-91B3-22CCFD2569DD}" dt="2026-06-04T14:21:22.004" v="769" actId="1076"/>
          <ac:picMkLst>
            <pc:docMk/>
            <pc:sldMk cId="0" sldId="256"/>
            <ac:picMk id="17" creationId="{3A08DEE6-8613-C942-85C7-4CF0F2CAA874}"/>
          </ac:picMkLst>
        </pc:picChg>
        <pc:picChg chg="add del mod">
          <ac:chgData name="Charlotte Denman-Johnson" userId="e9d7756c-b425-463c-b343-811044fb8ec5" providerId="ADAL" clId="{78ABF7F3-A4E5-4F06-91B3-22CCFD2569DD}" dt="2026-06-04T14:10:23.785" v="681" actId="478"/>
          <ac:picMkLst>
            <pc:docMk/>
            <pc:sldMk cId="0" sldId="256"/>
            <ac:picMk id="19" creationId="{804B82AA-5E29-4BC4-8134-9DC0EAB0FF5F}"/>
          </ac:picMkLst>
        </pc:picChg>
        <pc:picChg chg="add del mod ord modCrop">
          <ac:chgData name="Charlotte Denman-Johnson" userId="e9d7756c-b425-463c-b343-811044fb8ec5" providerId="ADAL" clId="{78ABF7F3-A4E5-4F06-91B3-22CCFD2569DD}" dt="2026-06-04T14:21:19.102" v="768" actId="478"/>
          <ac:picMkLst>
            <pc:docMk/>
            <pc:sldMk cId="0" sldId="256"/>
            <ac:picMk id="21" creationId="{D3AD8C67-B292-E1E3-E5E9-824FF732C10B}"/>
          </ac:picMkLst>
        </pc:picChg>
      </pc:sldChg>
      <pc:sldChg chg="addSp delSp modSp mod setBg">
        <pc:chgData name="Charlotte Denman-Johnson" userId="e9d7756c-b425-463c-b343-811044fb8ec5" providerId="ADAL" clId="{78ABF7F3-A4E5-4F06-91B3-22CCFD2569DD}" dt="2026-06-04T14:24:05.981" v="778" actId="478"/>
        <pc:sldMkLst>
          <pc:docMk/>
          <pc:sldMk cId="0" sldId="257"/>
        </pc:sldMkLst>
        <pc:spChg chg="add del mod topLvl">
          <ac:chgData name="Charlotte Denman-Johnson" userId="e9d7756c-b425-463c-b343-811044fb8ec5" providerId="ADAL" clId="{78ABF7F3-A4E5-4F06-91B3-22CCFD2569DD}" dt="2026-06-04T14:24:05.104" v="777" actId="478"/>
          <ac:spMkLst>
            <pc:docMk/>
            <pc:sldMk cId="0" sldId="257"/>
            <ac:spMk id="2" creationId="{462F06AF-7A1A-0501-6E37-A86F8BF5F6A7}"/>
          </ac:spMkLst>
        </pc:spChg>
        <pc:spChg chg="mod">
          <ac:chgData name="Charlotte Denman-Johnson" userId="e9d7756c-b425-463c-b343-811044fb8ec5" providerId="ADAL" clId="{78ABF7F3-A4E5-4F06-91B3-22CCFD2569DD}" dt="2026-06-04T14:07:49.511" v="677" actId="207"/>
          <ac:spMkLst>
            <pc:docMk/>
            <pc:sldMk cId="0" sldId="257"/>
            <ac:spMk id="3" creationId="{00000000-0000-0000-0000-000000000000}"/>
          </ac:spMkLst>
        </pc:spChg>
        <pc:spChg chg="add del mod ord topLvl">
          <ac:chgData name="Charlotte Denman-Johnson" userId="e9d7756c-b425-463c-b343-811044fb8ec5" providerId="ADAL" clId="{78ABF7F3-A4E5-4F06-91B3-22CCFD2569DD}" dt="2026-06-04T14:24:05.981" v="778" actId="478"/>
          <ac:spMkLst>
            <pc:docMk/>
            <pc:sldMk cId="0" sldId="257"/>
            <ac:spMk id="4" creationId="{AB8E5ACB-AFE2-F2FC-3A2B-B80C92792077}"/>
          </ac:spMkLst>
        </pc:spChg>
        <pc:spChg chg="mod">
          <ac:chgData name="Charlotte Denman-Johnson" userId="e9d7756c-b425-463c-b343-811044fb8ec5" providerId="ADAL" clId="{78ABF7F3-A4E5-4F06-91B3-22CCFD2569DD}" dt="2026-06-01T13:14:32.132" v="652" actId="1076"/>
          <ac:spMkLst>
            <pc:docMk/>
            <pc:sldMk cId="0" sldId="257"/>
            <ac:spMk id="18" creationId="{00000000-0000-0000-0000-000000000000}"/>
          </ac:spMkLst>
        </pc:spChg>
        <pc:spChg chg="mod">
          <ac:chgData name="Charlotte Denman-Johnson" userId="e9d7756c-b425-463c-b343-811044fb8ec5" providerId="ADAL" clId="{78ABF7F3-A4E5-4F06-91B3-22CCFD2569DD}" dt="2026-06-01T13:11:58.810" v="590" actId="1036"/>
          <ac:spMkLst>
            <pc:docMk/>
            <pc:sldMk cId="0" sldId="257"/>
            <ac:spMk id="21" creationId="{00000000-0000-0000-0000-000000000000}"/>
          </ac:spMkLst>
        </pc:spChg>
        <pc:spChg chg="mod">
          <ac:chgData name="Charlotte Denman-Johnson" userId="e9d7756c-b425-463c-b343-811044fb8ec5" providerId="ADAL" clId="{78ABF7F3-A4E5-4F06-91B3-22CCFD2569DD}" dt="2026-06-01T13:11:58.810" v="590" actId="1036"/>
          <ac:spMkLst>
            <pc:docMk/>
            <pc:sldMk cId="0" sldId="257"/>
            <ac:spMk id="22" creationId="{00000000-0000-0000-0000-000000000000}"/>
          </ac:spMkLst>
        </pc:spChg>
        <pc:spChg chg="mod">
          <ac:chgData name="Charlotte Denman-Johnson" userId="e9d7756c-b425-463c-b343-811044fb8ec5" providerId="ADAL" clId="{78ABF7F3-A4E5-4F06-91B3-22CCFD2569DD}" dt="2026-06-01T13:11:58.810" v="590" actId="1036"/>
          <ac:spMkLst>
            <pc:docMk/>
            <pc:sldMk cId="0" sldId="257"/>
            <ac:spMk id="23" creationId="{00000000-0000-0000-0000-000000000000}"/>
          </ac:spMkLst>
        </pc:spChg>
        <pc:spChg chg="mod">
          <ac:chgData name="Charlotte Denman-Johnson" userId="e9d7756c-b425-463c-b343-811044fb8ec5" providerId="ADAL" clId="{78ABF7F3-A4E5-4F06-91B3-22CCFD2569DD}" dt="2026-06-01T13:12:49.291" v="615" actId="1035"/>
          <ac:spMkLst>
            <pc:docMk/>
            <pc:sldMk cId="0" sldId="257"/>
            <ac:spMk id="24" creationId="{00000000-0000-0000-0000-000000000000}"/>
          </ac:spMkLst>
        </pc:spChg>
        <pc:spChg chg="mod">
          <ac:chgData name="Charlotte Denman-Johnson" userId="e9d7756c-b425-463c-b343-811044fb8ec5" providerId="ADAL" clId="{78ABF7F3-A4E5-4F06-91B3-22CCFD2569DD}" dt="2026-06-01T13:12:49.291" v="615" actId="1035"/>
          <ac:spMkLst>
            <pc:docMk/>
            <pc:sldMk cId="0" sldId="257"/>
            <ac:spMk id="25" creationId="{00000000-0000-0000-0000-000000000000}"/>
          </ac:spMkLst>
        </pc:spChg>
        <pc:spChg chg="mod">
          <ac:chgData name="Charlotte Denman-Johnson" userId="e9d7756c-b425-463c-b343-811044fb8ec5" providerId="ADAL" clId="{78ABF7F3-A4E5-4F06-91B3-22CCFD2569DD}" dt="2026-06-01T13:12:49.291" v="615" actId="1035"/>
          <ac:spMkLst>
            <pc:docMk/>
            <pc:sldMk cId="0" sldId="257"/>
            <ac:spMk id="26" creationId="{00000000-0000-0000-0000-000000000000}"/>
          </ac:spMkLst>
        </pc:spChg>
        <pc:spChg chg="mod">
          <ac:chgData name="Charlotte Denman-Johnson" userId="e9d7756c-b425-463c-b343-811044fb8ec5" providerId="ADAL" clId="{78ABF7F3-A4E5-4F06-91B3-22CCFD2569DD}" dt="2026-06-01T13:13:00.918" v="623" actId="1035"/>
          <ac:spMkLst>
            <pc:docMk/>
            <pc:sldMk cId="0" sldId="257"/>
            <ac:spMk id="27" creationId="{00000000-0000-0000-0000-000000000000}"/>
          </ac:spMkLst>
        </pc:spChg>
        <pc:spChg chg="mod">
          <ac:chgData name="Charlotte Denman-Johnson" userId="e9d7756c-b425-463c-b343-811044fb8ec5" providerId="ADAL" clId="{78ABF7F3-A4E5-4F06-91B3-22CCFD2569DD}" dt="2026-06-01T13:13:00.918" v="623" actId="1035"/>
          <ac:spMkLst>
            <pc:docMk/>
            <pc:sldMk cId="0" sldId="257"/>
            <ac:spMk id="28" creationId="{00000000-0000-0000-0000-000000000000}"/>
          </ac:spMkLst>
        </pc:spChg>
        <pc:spChg chg="mod">
          <ac:chgData name="Charlotte Denman-Johnson" userId="e9d7756c-b425-463c-b343-811044fb8ec5" providerId="ADAL" clId="{78ABF7F3-A4E5-4F06-91B3-22CCFD2569DD}" dt="2026-06-01T13:13:00.918" v="623" actId="1035"/>
          <ac:spMkLst>
            <pc:docMk/>
            <pc:sldMk cId="0" sldId="257"/>
            <ac:spMk id="29" creationId="{00000000-0000-0000-0000-000000000000}"/>
          </ac:spMkLst>
        </pc:spChg>
        <pc:spChg chg="mod">
          <ac:chgData name="Charlotte Denman-Johnson" userId="e9d7756c-b425-463c-b343-811044fb8ec5" providerId="ADAL" clId="{78ABF7F3-A4E5-4F06-91B3-22CCFD2569DD}" dt="2026-06-01T13:13:08.145" v="631" actId="1035"/>
          <ac:spMkLst>
            <pc:docMk/>
            <pc:sldMk cId="0" sldId="257"/>
            <ac:spMk id="30" creationId="{00000000-0000-0000-0000-000000000000}"/>
          </ac:spMkLst>
        </pc:spChg>
        <pc:spChg chg="mod">
          <ac:chgData name="Charlotte Denman-Johnson" userId="e9d7756c-b425-463c-b343-811044fb8ec5" providerId="ADAL" clId="{78ABF7F3-A4E5-4F06-91B3-22CCFD2569DD}" dt="2026-06-01T13:13:08.145" v="631" actId="1035"/>
          <ac:spMkLst>
            <pc:docMk/>
            <pc:sldMk cId="0" sldId="257"/>
            <ac:spMk id="31" creationId="{00000000-0000-0000-0000-000000000000}"/>
          </ac:spMkLst>
        </pc:spChg>
        <pc:spChg chg="mod">
          <ac:chgData name="Charlotte Denman-Johnson" userId="e9d7756c-b425-463c-b343-811044fb8ec5" providerId="ADAL" clId="{78ABF7F3-A4E5-4F06-91B3-22CCFD2569DD}" dt="2026-06-01T13:13:08.145" v="631" actId="1035"/>
          <ac:spMkLst>
            <pc:docMk/>
            <pc:sldMk cId="0" sldId="257"/>
            <ac:spMk id="32" creationId="{00000000-0000-0000-0000-000000000000}"/>
          </ac:spMkLst>
        </pc:spChg>
        <pc:spChg chg="mod">
          <ac:chgData name="Charlotte Denman-Johnson" userId="e9d7756c-b425-463c-b343-811044fb8ec5" providerId="ADAL" clId="{78ABF7F3-A4E5-4F06-91B3-22CCFD2569DD}" dt="2026-06-04T14:07:52.244" v="678" actId="207"/>
          <ac:spMkLst>
            <pc:docMk/>
            <pc:sldMk cId="0" sldId="257"/>
            <ac:spMk id="33" creationId="{00000000-0000-0000-0000-000000000000}"/>
          </ac:spMkLst>
        </pc:spChg>
        <pc:spChg chg="mod">
          <ac:chgData name="Charlotte Denman-Johnson" userId="e9d7756c-b425-463c-b343-811044fb8ec5" providerId="ADAL" clId="{78ABF7F3-A4E5-4F06-91B3-22CCFD2569DD}" dt="2026-06-01T12:18:24.713" v="294" actId="20577"/>
          <ac:spMkLst>
            <pc:docMk/>
            <pc:sldMk cId="0" sldId="257"/>
            <ac:spMk id="34" creationId="{00000000-0000-0000-0000-000000000000}"/>
          </ac:spMkLst>
        </pc:spChg>
        <pc:spChg chg="add mod">
          <ac:chgData name="Charlotte Denman-Johnson" userId="e9d7756c-b425-463c-b343-811044fb8ec5" providerId="ADAL" clId="{78ABF7F3-A4E5-4F06-91B3-22CCFD2569DD}" dt="2026-06-01T12:33:57.111" v="544" actId="255"/>
          <ac:spMkLst>
            <pc:docMk/>
            <pc:sldMk cId="0" sldId="257"/>
            <ac:spMk id="37" creationId="{2BE3FD7C-1F04-95CB-C4DC-8B4F319DBB2C}"/>
          </ac:spMkLst>
        </pc:spChg>
        <pc:spChg chg="add mod">
          <ac:chgData name="Charlotte Denman-Johnson" userId="e9d7756c-b425-463c-b343-811044fb8ec5" providerId="ADAL" clId="{78ABF7F3-A4E5-4F06-91B3-22CCFD2569DD}" dt="2026-06-01T13:13:55.079" v="646" actId="1076"/>
          <ac:spMkLst>
            <pc:docMk/>
            <pc:sldMk cId="0" sldId="257"/>
            <ac:spMk id="38" creationId="{49B2BAF9-38DA-0902-8315-758D274129B2}"/>
          </ac:spMkLst>
        </pc:spChg>
        <pc:spChg chg="add mod">
          <ac:chgData name="Charlotte Denman-Johnson" userId="e9d7756c-b425-463c-b343-811044fb8ec5" providerId="ADAL" clId="{78ABF7F3-A4E5-4F06-91B3-22CCFD2569DD}" dt="2026-06-01T12:24:01.446" v="431" actId="1076"/>
          <ac:spMkLst>
            <pc:docMk/>
            <pc:sldMk cId="0" sldId="257"/>
            <ac:spMk id="39" creationId="{1F7DB6E2-E3B9-BDDD-03D4-298D104DA223}"/>
          </ac:spMkLst>
        </pc:spChg>
        <pc:spChg chg="add mod">
          <ac:chgData name="Charlotte Denman-Johnson" userId="e9d7756c-b425-463c-b343-811044fb8ec5" providerId="ADAL" clId="{78ABF7F3-A4E5-4F06-91B3-22CCFD2569DD}" dt="2026-06-01T12:24:01.446" v="431" actId="1076"/>
          <ac:spMkLst>
            <pc:docMk/>
            <pc:sldMk cId="0" sldId="257"/>
            <ac:spMk id="40" creationId="{1F537A12-E146-A3E6-81DA-6E641B19448C}"/>
          </ac:spMkLst>
        </pc:spChg>
        <pc:spChg chg="add mod">
          <ac:chgData name="Charlotte Denman-Johnson" userId="e9d7756c-b425-463c-b343-811044fb8ec5" providerId="ADAL" clId="{78ABF7F3-A4E5-4F06-91B3-22CCFD2569DD}" dt="2026-06-01T12:26:15.831" v="475" actId="164"/>
          <ac:spMkLst>
            <pc:docMk/>
            <pc:sldMk cId="0" sldId="257"/>
            <ac:spMk id="42" creationId="{5FB1A8AD-4FDB-BD0D-861D-654675EDE619}"/>
          </ac:spMkLst>
        </pc:spChg>
        <pc:spChg chg="add mod">
          <ac:chgData name="Charlotte Denman-Johnson" userId="e9d7756c-b425-463c-b343-811044fb8ec5" providerId="ADAL" clId="{78ABF7F3-A4E5-4F06-91B3-22CCFD2569DD}" dt="2026-06-01T12:26:15.831" v="475" actId="164"/>
          <ac:spMkLst>
            <pc:docMk/>
            <pc:sldMk cId="0" sldId="257"/>
            <ac:spMk id="43" creationId="{60DAB7A5-1E65-BEE6-9AED-B9A872C5D64F}"/>
          </ac:spMkLst>
        </pc:spChg>
        <pc:spChg chg="add mod">
          <ac:chgData name="Charlotte Denman-Johnson" userId="e9d7756c-b425-463c-b343-811044fb8ec5" providerId="ADAL" clId="{78ABF7F3-A4E5-4F06-91B3-22CCFD2569DD}" dt="2026-06-01T12:26:15.831" v="475" actId="164"/>
          <ac:spMkLst>
            <pc:docMk/>
            <pc:sldMk cId="0" sldId="257"/>
            <ac:spMk id="44" creationId="{88070D1D-154E-3DC7-F7FB-566A9E9819A9}"/>
          </ac:spMkLst>
        </pc:spChg>
        <pc:spChg chg="add mod">
          <ac:chgData name="Charlotte Denman-Johnson" userId="e9d7756c-b425-463c-b343-811044fb8ec5" providerId="ADAL" clId="{78ABF7F3-A4E5-4F06-91B3-22CCFD2569DD}" dt="2026-06-01T12:26:15.831" v="475" actId="164"/>
          <ac:spMkLst>
            <pc:docMk/>
            <pc:sldMk cId="0" sldId="257"/>
            <ac:spMk id="45" creationId="{D0378386-4FEE-A26A-41F6-AF316356107F}"/>
          </ac:spMkLst>
        </pc:spChg>
        <pc:spChg chg="add mod">
          <ac:chgData name="Charlotte Denman-Johnson" userId="e9d7756c-b425-463c-b343-811044fb8ec5" providerId="ADAL" clId="{78ABF7F3-A4E5-4F06-91B3-22CCFD2569DD}" dt="2026-06-01T12:26:15.831" v="475" actId="164"/>
          <ac:spMkLst>
            <pc:docMk/>
            <pc:sldMk cId="0" sldId="257"/>
            <ac:spMk id="46" creationId="{C218F77F-5639-10E6-BF7F-7B6143D1916B}"/>
          </ac:spMkLst>
        </pc:spChg>
        <pc:spChg chg="add mod">
          <ac:chgData name="Charlotte Denman-Johnson" userId="e9d7756c-b425-463c-b343-811044fb8ec5" providerId="ADAL" clId="{78ABF7F3-A4E5-4F06-91B3-22CCFD2569DD}" dt="2026-06-01T12:26:15.831" v="475" actId="164"/>
          <ac:spMkLst>
            <pc:docMk/>
            <pc:sldMk cId="0" sldId="257"/>
            <ac:spMk id="47" creationId="{4F59E2A7-122F-0801-8330-AE01FF4EF784}"/>
          </ac:spMkLst>
        </pc:spChg>
        <pc:spChg chg="add mod">
          <ac:chgData name="Charlotte Denman-Johnson" userId="e9d7756c-b425-463c-b343-811044fb8ec5" providerId="ADAL" clId="{78ABF7F3-A4E5-4F06-91B3-22CCFD2569DD}" dt="2026-06-01T12:26:15.831" v="475" actId="164"/>
          <ac:spMkLst>
            <pc:docMk/>
            <pc:sldMk cId="0" sldId="257"/>
            <ac:spMk id="48" creationId="{5E848B1D-0A20-9097-218F-06A1112638D0}"/>
          </ac:spMkLst>
        </pc:spChg>
        <pc:spChg chg="add mod">
          <ac:chgData name="Charlotte Denman-Johnson" userId="e9d7756c-b425-463c-b343-811044fb8ec5" providerId="ADAL" clId="{78ABF7F3-A4E5-4F06-91B3-22CCFD2569DD}" dt="2026-06-01T12:26:15.831" v="475" actId="164"/>
          <ac:spMkLst>
            <pc:docMk/>
            <pc:sldMk cId="0" sldId="257"/>
            <ac:spMk id="49" creationId="{2C131F8A-9447-0266-BC63-C751B787EA85}"/>
          </ac:spMkLst>
        </pc:spChg>
        <pc:spChg chg="add mod">
          <ac:chgData name="Charlotte Denman-Johnson" userId="e9d7756c-b425-463c-b343-811044fb8ec5" providerId="ADAL" clId="{78ABF7F3-A4E5-4F06-91B3-22CCFD2569DD}" dt="2026-06-01T12:26:15.831" v="475" actId="164"/>
          <ac:spMkLst>
            <pc:docMk/>
            <pc:sldMk cId="0" sldId="257"/>
            <ac:spMk id="50" creationId="{2EF1A949-4072-3FD1-C297-BC6C58CD253C}"/>
          </ac:spMkLst>
        </pc:spChg>
        <pc:spChg chg="add mod">
          <ac:chgData name="Charlotte Denman-Johnson" userId="e9d7756c-b425-463c-b343-811044fb8ec5" providerId="ADAL" clId="{78ABF7F3-A4E5-4F06-91B3-22CCFD2569DD}" dt="2026-06-01T12:26:15.831" v="475" actId="164"/>
          <ac:spMkLst>
            <pc:docMk/>
            <pc:sldMk cId="0" sldId="257"/>
            <ac:spMk id="51" creationId="{6547F9E4-8FAB-7427-8570-A713C8E68048}"/>
          </ac:spMkLst>
        </pc:spChg>
        <pc:spChg chg="add mod">
          <ac:chgData name="Charlotte Denman-Johnson" userId="e9d7756c-b425-463c-b343-811044fb8ec5" providerId="ADAL" clId="{78ABF7F3-A4E5-4F06-91B3-22CCFD2569DD}" dt="2026-06-01T12:28:32.840" v="502" actId="164"/>
          <ac:spMkLst>
            <pc:docMk/>
            <pc:sldMk cId="0" sldId="257"/>
            <ac:spMk id="53" creationId="{EDCE91A2-0F73-C65D-56E7-1EA47F62A506}"/>
          </ac:spMkLst>
        </pc:spChg>
        <pc:spChg chg="add mod">
          <ac:chgData name="Charlotte Denman-Johnson" userId="e9d7756c-b425-463c-b343-811044fb8ec5" providerId="ADAL" clId="{78ABF7F3-A4E5-4F06-91B3-22CCFD2569DD}" dt="2026-06-01T12:28:32.840" v="502" actId="164"/>
          <ac:spMkLst>
            <pc:docMk/>
            <pc:sldMk cId="0" sldId="257"/>
            <ac:spMk id="54" creationId="{156C7926-ECB7-C90A-4B72-558453412F8E}"/>
          </ac:spMkLst>
        </pc:spChg>
        <pc:spChg chg="add mod">
          <ac:chgData name="Charlotte Denman-Johnson" userId="e9d7756c-b425-463c-b343-811044fb8ec5" providerId="ADAL" clId="{78ABF7F3-A4E5-4F06-91B3-22CCFD2569DD}" dt="2026-06-01T12:28:32.840" v="502" actId="164"/>
          <ac:spMkLst>
            <pc:docMk/>
            <pc:sldMk cId="0" sldId="257"/>
            <ac:spMk id="55" creationId="{B5AEE6D1-DE53-8525-ED3E-4FE1956FC882}"/>
          </ac:spMkLst>
        </pc:spChg>
        <pc:spChg chg="add mod">
          <ac:chgData name="Charlotte Denman-Johnson" userId="e9d7756c-b425-463c-b343-811044fb8ec5" providerId="ADAL" clId="{78ABF7F3-A4E5-4F06-91B3-22CCFD2569DD}" dt="2026-06-01T12:28:32.840" v="502" actId="164"/>
          <ac:spMkLst>
            <pc:docMk/>
            <pc:sldMk cId="0" sldId="257"/>
            <ac:spMk id="56" creationId="{B71BC09A-9874-1BF7-C5A1-7F7E8D30FED3}"/>
          </ac:spMkLst>
        </pc:spChg>
        <pc:spChg chg="mod">
          <ac:chgData name="Charlotte Denman-Johnson" userId="e9d7756c-b425-463c-b343-811044fb8ec5" providerId="ADAL" clId="{78ABF7F3-A4E5-4F06-91B3-22CCFD2569DD}" dt="2026-06-01T12:28:39.433" v="504" actId="571"/>
          <ac:spMkLst>
            <pc:docMk/>
            <pc:sldMk cId="0" sldId="257"/>
            <ac:spMk id="60" creationId="{3A21D4A9-523F-14A6-1E54-AC7447BD9958}"/>
          </ac:spMkLst>
        </pc:spChg>
        <pc:spChg chg="mod">
          <ac:chgData name="Charlotte Denman-Johnson" userId="e9d7756c-b425-463c-b343-811044fb8ec5" providerId="ADAL" clId="{78ABF7F3-A4E5-4F06-91B3-22CCFD2569DD}" dt="2026-06-01T12:28:39.433" v="504" actId="571"/>
          <ac:spMkLst>
            <pc:docMk/>
            <pc:sldMk cId="0" sldId="257"/>
            <ac:spMk id="63" creationId="{73506CF6-6890-0321-A395-A576ACCC1DDA}"/>
          </ac:spMkLst>
        </pc:spChg>
        <pc:spChg chg="mod">
          <ac:chgData name="Charlotte Denman-Johnson" userId="e9d7756c-b425-463c-b343-811044fb8ec5" providerId="ADAL" clId="{78ABF7F3-A4E5-4F06-91B3-22CCFD2569DD}" dt="2026-06-01T12:28:39.433" v="504" actId="571"/>
          <ac:spMkLst>
            <pc:docMk/>
            <pc:sldMk cId="0" sldId="257"/>
            <ac:spMk id="67" creationId="{6278C45C-4531-61CE-EA41-C85879C26A73}"/>
          </ac:spMkLst>
        </pc:spChg>
        <pc:spChg chg="mod">
          <ac:chgData name="Charlotte Denman-Johnson" userId="e9d7756c-b425-463c-b343-811044fb8ec5" providerId="ADAL" clId="{78ABF7F3-A4E5-4F06-91B3-22CCFD2569DD}" dt="2026-06-01T12:28:39.433" v="504" actId="571"/>
          <ac:spMkLst>
            <pc:docMk/>
            <pc:sldMk cId="0" sldId="257"/>
            <ac:spMk id="68" creationId="{A65D741E-EC1C-7401-94D2-95D4D631CA42}"/>
          </ac:spMkLst>
        </pc:spChg>
        <pc:spChg chg="mod">
          <ac:chgData name="Charlotte Denman-Johnson" userId="e9d7756c-b425-463c-b343-811044fb8ec5" providerId="ADAL" clId="{78ABF7F3-A4E5-4F06-91B3-22CCFD2569DD}" dt="2026-06-01T12:28:39.433" v="504" actId="571"/>
          <ac:spMkLst>
            <pc:docMk/>
            <pc:sldMk cId="0" sldId="257"/>
            <ac:spMk id="69" creationId="{F23297FA-9FD1-62AB-DEF0-49E2BA0E95F4}"/>
          </ac:spMkLst>
        </pc:spChg>
        <pc:spChg chg="mod">
          <ac:chgData name="Charlotte Denman-Johnson" userId="e9d7756c-b425-463c-b343-811044fb8ec5" providerId="ADAL" clId="{78ABF7F3-A4E5-4F06-91B3-22CCFD2569DD}" dt="2026-06-01T12:28:39.433" v="504" actId="571"/>
          <ac:spMkLst>
            <pc:docMk/>
            <pc:sldMk cId="0" sldId="257"/>
            <ac:spMk id="70" creationId="{A864ECA8-9E94-D334-217E-91BE1F624F70}"/>
          </ac:spMkLst>
        </pc:spChg>
        <pc:spChg chg="mod">
          <ac:chgData name="Charlotte Denman-Johnson" userId="e9d7756c-b425-463c-b343-811044fb8ec5" providerId="ADAL" clId="{78ABF7F3-A4E5-4F06-91B3-22CCFD2569DD}" dt="2026-06-01T12:28:39.433" v="504" actId="571"/>
          <ac:spMkLst>
            <pc:docMk/>
            <pc:sldMk cId="0" sldId="257"/>
            <ac:spMk id="71" creationId="{D4BBE76C-9698-C137-2915-538FF0B9E035}"/>
          </ac:spMkLst>
        </pc:spChg>
        <pc:spChg chg="mod">
          <ac:chgData name="Charlotte Denman-Johnson" userId="e9d7756c-b425-463c-b343-811044fb8ec5" providerId="ADAL" clId="{78ABF7F3-A4E5-4F06-91B3-22CCFD2569DD}" dt="2026-06-01T12:28:39.433" v="504" actId="571"/>
          <ac:spMkLst>
            <pc:docMk/>
            <pc:sldMk cId="0" sldId="257"/>
            <ac:spMk id="72" creationId="{51A1F697-A881-914D-077F-F08015E5D370}"/>
          </ac:spMkLst>
        </pc:spChg>
        <pc:spChg chg="mod">
          <ac:chgData name="Charlotte Denman-Johnson" userId="e9d7756c-b425-463c-b343-811044fb8ec5" providerId="ADAL" clId="{78ABF7F3-A4E5-4F06-91B3-22CCFD2569DD}" dt="2026-06-01T12:28:39.433" v="504" actId="571"/>
          <ac:spMkLst>
            <pc:docMk/>
            <pc:sldMk cId="0" sldId="257"/>
            <ac:spMk id="73" creationId="{736E1FCA-D0A7-1336-99C3-85F2B63D031A}"/>
          </ac:spMkLst>
        </pc:spChg>
        <pc:spChg chg="mod">
          <ac:chgData name="Charlotte Denman-Johnson" userId="e9d7756c-b425-463c-b343-811044fb8ec5" providerId="ADAL" clId="{78ABF7F3-A4E5-4F06-91B3-22CCFD2569DD}" dt="2026-06-01T12:28:39.433" v="504" actId="571"/>
          <ac:spMkLst>
            <pc:docMk/>
            <pc:sldMk cId="0" sldId="257"/>
            <ac:spMk id="76" creationId="{0342D155-8649-5EEB-8B83-F0F29C482EA9}"/>
          </ac:spMkLst>
        </pc:spChg>
        <pc:spChg chg="add mod">
          <ac:chgData name="Charlotte Denman-Johnson" userId="e9d7756c-b425-463c-b343-811044fb8ec5" providerId="ADAL" clId="{78ABF7F3-A4E5-4F06-91B3-22CCFD2569DD}" dt="2026-06-01T13:13:55.079" v="646" actId="1076"/>
          <ac:spMkLst>
            <pc:docMk/>
            <pc:sldMk cId="0" sldId="257"/>
            <ac:spMk id="77" creationId="{9516217A-AA8A-A749-C233-62F2CEB50975}"/>
          </ac:spMkLst>
        </pc:spChg>
        <pc:spChg chg="add mod">
          <ac:chgData name="Charlotte Denman-Johnson" userId="e9d7756c-b425-463c-b343-811044fb8ec5" providerId="ADAL" clId="{78ABF7F3-A4E5-4F06-91B3-22CCFD2569DD}" dt="2026-06-01T13:13:55.079" v="646" actId="1076"/>
          <ac:spMkLst>
            <pc:docMk/>
            <pc:sldMk cId="0" sldId="257"/>
            <ac:spMk id="78" creationId="{43988604-49EE-EB86-BB2C-2C3DC60E2EBC}"/>
          </ac:spMkLst>
        </pc:spChg>
        <pc:spChg chg="add mod">
          <ac:chgData name="Charlotte Denman-Johnson" userId="e9d7756c-b425-463c-b343-811044fb8ec5" providerId="ADAL" clId="{78ABF7F3-A4E5-4F06-91B3-22CCFD2569DD}" dt="2026-06-01T13:13:55.079" v="646" actId="1076"/>
          <ac:spMkLst>
            <pc:docMk/>
            <pc:sldMk cId="0" sldId="257"/>
            <ac:spMk id="79" creationId="{1FE30ECA-E3CF-AF53-3642-D939707C0555}"/>
          </ac:spMkLst>
        </pc:spChg>
        <pc:spChg chg="add mod">
          <ac:chgData name="Charlotte Denman-Johnson" userId="e9d7756c-b425-463c-b343-811044fb8ec5" providerId="ADAL" clId="{78ABF7F3-A4E5-4F06-91B3-22CCFD2569DD}" dt="2026-06-01T13:13:55.079" v="646" actId="1076"/>
          <ac:spMkLst>
            <pc:docMk/>
            <pc:sldMk cId="0" sldId="257"/>
            <ac:spMk id="80" creationId="{A68183A0-B8CD-77A2-014B-FCCCAB4E7479}"/>
          </ac:spMkLst>
        </pc:spChg>
        <pc:spChg chg="add mod">
          <ac:chgData name="Charlotte Denman-Johnson" userId="e9d7756c-b425-463c-b343-811044fb8ec5" providerId="ADAL" clId="{78ABF7F3-A4E5-4F06-91B3-22CCFD2569DD}" dt="2026-06-01T13:13:55.079" v="646" actId="1076"/>
          <ac:spMkLst>
            <pc:docMk/>
            <pc:sldMk cId="0" sldId="257"/>
            <ac:spMk id="81" creationId="{9F20FE4A-7A32-1169-3169-D1D5324EC4F8}"/>
          </ac:spMkLst>
        </pc:spChg>
        <pc:spChg chg="add mod">
          <ac:chgData name="Charlotte Denman-Johnson" userId="e9d7756c-b425-463c-b343-811044fb8ec5" providerId="ADAL" clId="{78ABF7F3-A4E5-4F06-91B3-22CCFD2569DD}" dt="2026-06-01T13:13:55.079" v="646" actId="1076"/>
          <ac:spMkLst>
            <pc:docMk/>
            <pc:sldMk cId="0" sldId="257"/>
            <ac:spMk id="82" creationId="{3CC2CF31-C660-1E42-EB68-FC4CCA939943}"/>
          </ac:spMkLst>
        </pc:spChg>
        <pc:spChg chg="add mod">
          <ac:chgData name="Charlotte Denman-Johnson" userId="e9d7756c-b425-463c-b343-811044fb8ec5" providerId="ADAL" clId="{78ABF7F3-A4E5-4F06-91B3-22CCFD2569DD}" dt="2026-06-01T13:13:55.079" v="646" actId="1076"/>
          <ac:spMkLst>
            <pc:docMk/>
            <pc:sldMk cId="0" sldId="257"/>
            <ac:spMk id="83" creationId="{FBB1FD6A-71C6-E3AA-19C6-3D7B29F39885}"/>
          </ac:spMkLst>
        </pc:spChg>
        <pc:grpChg chg="add del mod">
          <ac:chgData name="Charlotte Denman-Johnson" userId="e9d7756c-b425-463c-b343-811044fb8ec5" providerId="ADAL" clId="{78ABF7F3-A4E5-4F06-91B3-22CCFD2569DD}" dt="2026-06-04T14:24:05.104" v="777" actId="478"/>
          <ac:grpSpMkLst>
            <pc:docMk/>
            <pc:sldMk cId="0" sldId="257"/>
            <ac:grpSpMk id="5" creationId="{7434AAD4-5CBF-0804-069D-484EED5B2185}"/>
          </ac:grpSpMkLst>
        </pc:grpChg>
        <pc:grpChg chg="add mod ord">
          <ac:chgData name="Charlotte Denman-Johnson" userId="e9d7756c-b425-463c-b343-811044fb8ec5" providerId="ADAL" clId="{78ABF7F3-A4E5-4F06-91B3-22CCFD2569DD}" dt="2026-06-01T12:25:50.003" v="473" actId="170"/>
          <ac:grpSpMkLst>
            <pc:docMk/>
            <pc:sldMk cId="0" sldId="257"/>
            <ac:grpSpMk id="41" creationId="{E14EA576-932D-8A1A-313A-AA73793FF9C3}"/>
          </ac:grpSpMkLst>
        </pc:grpChg>
        <pc:grpChg chg="mod">
          <ac:chgData name="Charlotte Denman-Johnson" userId="e9d7756c-b425-463c-b343-811044fb8ec5" providerId="ADAL" clId="{78ABF7F3-A4E5-4F06-91B3-22CCFD2569DD}" dt="2026-06-01T12:28:32.840" v="502" actId="164"/>
          <ac:grpSpMkLst>
            <pc:docMk/>
            <pc:sldMk cId="0" sldId="257"/>
            <ac:grpSpMk id="52" creationId="{6A7FFD73-5527-9598-A518-8230A5BCDD55}"/>
          </ac:grpSpMkLst>
        </pc:grpChg>
        <pc:grpChg chg="add mod">
          <ac:chgData name="Charlotte Denman-Johnson" userId="e9d7756c-b425-463c-b343-811044fb8ec5" providerId="ADAL" clId="{78ABF7F3-A4E5-4F06-91B3-22CCFD2569DD}" dt="2026-06-01T12:28:35.949" v="503" actId="1076"/>
          <ac:grpSpMkLst>
            <pc:docMk/>
            <pc:sldMk cId="0" sldId="257"/>
            <ac:grpSpMk id="57" creationId="{4EB4F403-C9BD-7F01-CA03-78E36B9361E9}"/>
          </ac:grpSpMkLst>
        </pc:grpChg>
        <pc:grpChg chg="mod">
          <ac:chgData name="Charlotte Denman-Johnson" userId="e9d7756c-b425-463c-b343-811044fb8ec5" providerId="ADAL" clId="{78ABF7F3-A4E5-4F06-91B3-22CCFD2569DD}" dt="2026-06-01T12:28:52.836" v="505" actId="196"/>
          <ac:grpSpMkLst>
            <pc:docMk/>
            <pc:sldMk cId="0" sldId="257"/>
            <ac:grpSpMk id="58" creationId="{D841267A-78CD-ADFE-6EFD-A833AC3B103D}"/>
          </ac:grpSpMkLst>
        </pc:grpChg>
        <pc:picChg chg="add mod">
          <ac:chgData name="Charlotte Denman-Johnson" userId="e9d7756c-b425-463c-b343-811044fb8ec5" providerId="ADAL" clId="{78ABF7F3-A4E5-4F06-91B3-22CCFD2569DD}" dt="2026-06-01T13:14:09.099" v="649" actId="1076"/>
          <ac:picMkLst>
            <pc:docMk/>
            <pc:sldMk cId="0" sldId="257"/>
            <ac:picMk id="36" creationId="{87336221-BB4C-09AF-02D5-2D0471016A4C}"/>
          </ac:picMkLst>
        </pc:picChg>
        <pc:picChg chg="add mod">
          <ac:chgData name="Charlotte Denman-Johnson" userId="e9d7756c-b425-463c-b343-811044fb8ec5" providerId="ADAL" clId="{78ABF7F3-A4E5-4F06-91B3-22CCFD2569DD}" dt="2026-06-01T13:14:14.789" v="650" actId="1076"/>
          <ac:picMkLst>
            <pc:docMk/>
            <pc:sldMk cId="0" sldId="257"/>
            <ac:picMk id="87" creationId="{6A26F785-844C-4BEB-9639-CE41674602D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93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3A38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A08DEE6-8613-C942-85C7-4CF0F2CAA8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339" r="19261"/>
          <a:stretch>
            <a:fillRect/>
          </a:stretch>
        </p:blipFill>
        <p:spPr>
          <a:xfrm>
            <a:off x="0" y="7255"/>
            <a:ext cx="4608576" cy="5143446"/>
          </a:xfrm>
          <a:prstGeom prst="rect">
            <a:avLst/>
          </a:prstGeom>
        </p:spPr>
      </p:pic>
      <p:sp>
        <p:nvSpPr>
          <p:cNvPr id="5" name="Shape 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/>
          </a:solidFill>
          <a:ln w="12700">
            <a:noFill/>
            <a:prstDash val="solid"/>
          </a:ln>
        </p:spPr>
        <p:txBody>
          <a:bodyPr/>
          <a:lstStyle/>
          <a:p>
            <a:endParaRPr lang="en-GB" dirty="0"/>
          </a:p>
        </p:txBody>
      </p:sp>
      <p:sp>
        <p:nvSpPr>
          <p:cNvPr id="6" name="Text 4"/>
          <p:cNvSpPr/>
          <p:nvPr/>
        </p:nvSpPr>
        <p:spPr>
          <a:xfrm>
            <a:off x="4754880" y="109728"/>
            <a:ext cx="42062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kern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FIDGET PUCK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4937760" y="588735"/>
            <a:ext cx="4206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kern="0" spc="200" dirty="0">
                <a:solidFill>
                  <a:srgbClr val="397C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PRODUCT CODE: FPUCK</a:t>
            </a:r>
            <a:endParaRPr lang="en-US" sz="1100" dirty="0">
              <a:solidFill>
                <a:srgbClr val="397C75"/>
              </a:solidFill>
            </a:endParaRPr>
          </a:p>
        </p:txBody>
      </p:sp>
      <p:sp>
        <p:nvSpPr>
          <p:cNvPr id="11" name="Text 8"/>
          <p:cNvSpPr/>
          <p:nvPr/>
        </p:nvSpPr>
        <p:spPr>
          <a:xfrm>
            <a:off x="4645152" y="4114800"/>
            <a:ext cx="449884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100" dirty="0">
                <a:solidFill>
                  <a:srgbClr val="397C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UK-MADE  </a:t>
            </a:r>
            <a:r>
              <a:rPr lang="en-US" sz="900" kern="0" spc="100" dirty="0">
                <a:solidFill>
                  <a:srgbClr val="397C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| </a:t>
            </a:r>
            <a:r>
              <a:rPr lang="en-US" sz="900" b="1" kern="0" spc="100" dirty="0">
                <a:solidFill>
                  <a:srgbClr val="397C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100% RECYCLED  </a:t>
            </a:r>
            <a:r>
              <a:rPr lang="en-US" sz="900" kern="0" spc="100" dirty="0">
                <a:solidFill>
                  <a:srgbClr val="397C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| </a:t>
            </a:r>
            <a:r>
              <a:rPr lang="en-US" sz="900" b="1" kern="0" spc="100" dirty="0">
                <a:solidFill>
                  <a:srgbClr val="397C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FAST DISPATCH</a:t>
            </a:r>
            <a:endParaRPr lang="en-US" sz="900" dirty="0">
              <a:solidFill>
                <a:srgbClr val="397C75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C2457D-2708-4DC3-8217-91A3EABE56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231" t="19962" r="17692" b="19885"/>
          <a:stretch>
            <a:fillRect/>
          </a:stretch>
        </p:blipFill>
        <p:spPr>
          <a:xfrm>
            <a:off x="5296486" y="1005318"/>
            <a:ext cx="3123027" cy="2978300"/>
          </a:xfrm>
          <a:prstGeom prst="rect">
            <a:avLst/>
          </a:prstGeom>
        </p:spPr>
      </p:pic>
      <p:sp>
        <p:nvSpPr>
          <p:cNvPr id="14" name="Shape 1">
            <a:extLst>
              <a:ext uri="{FF2B5EF4-FFF2-40B4-BE49-F238E27FC236}">
                <a16:creationId xmlns:a16="http://schemas.microsoft.com/office/drawing/2014/main" id="{5B8DBD93-81E8-1B98-F88C-FC8520D964F9}"/>
              </a:ext>
            </a:extLst>
          </p:cNvPr>
          <p:cNvSpPr/>
          <p:nvPr/>
        </p:nvSpPr>
        <p:spPr>
          <a:xfrm>
            <a:off x="4572000" y="0"/>
            <a:ext cx="4572000" cy="58905"/>
          </a:xfrm>
          <a:prstGeom prst="rect">
            <a:avLst/>
          </a:prstGeom>
          <a:solidFill>
            <a:srgbClr val="205450"/>
          </a:solidFill>
          <a:ln w="12700">
            <a:noFill/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5" name="Shape 30">
            <a:extLst>
              <a:ext uri="{FF2B5EF4-FFF2-40B4-BE49-F238E27FC236}">
                <a16:creationId xmlns:a16="http://schemas.microsoft.com/office/drawing/2014/main" id="{4EB377D4-49B3-2A3F-A43F-C9A59AC91139}"/>
              </a:ext>
            </a:extLst>
          </p:cNvPr>
          <p:cNvSpPr/>
          <p:nvPr/>
        </p:nvSpPr>
        <p:spPr>
          <a:xfrm>
            <a:off x="4572000" y="4826093"/>
            <a:ext cx="4572000" cy="324608"/>
          </a:xfrm>
          <a:prstGeom prst="rect">
            <a:avLst/>
          </a:prstGeom>
          <a:solidFill>
            <a:srgbClr val="245F5B"/>
          </a:solidFill>
          <a:ln w="12700">
            <a:noFill/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7"/>
          <p:cNvSpPr/>
          <p:nvPr/>
        </p:nvSpPr>
        <p:spPr>
          <a:xfrm>
            <a:off x="4745736" y="4680322"/>
            <a:ext cx="429768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i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fidget, reinvented. Made for brands.</a:t>
            </a:r>
            <a:endParaRPr lang="en-US" sz="13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397C75"/>
          </a:solidFill>
          <a:ln w="12700">
            <a:noFill/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Text 15"/>
          <p:cNvSpPr/>
          <p:nvPr/>
        </p:nvSpPr>
        <p:spPr>
          <a:xfrm>
            <a:off x="4281479" y="233980"/>
            <a:ext cx="46634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kern="0" spc="200" dirty="0">
                <a:solidFill>
                  <a:srgbClr val="3A3835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FIDGET PUCK</a:t>
            </a:r>
            <a:endParaRPr lang="en-US" sz="2800" dirty="0"/>
          </a:p>
        </p:txBody>
      </p:sp>
      <p:sp>
        <p:nvSpPr>
          <p:cNvPr id="20" name="Text 17"/>
          <p:cNvSpPr/>
          <p:nvPr/>
        </p:nvSpPr>
        <p:spPr>
          <a:xfrm>
            <a:off x="4297680" y="804672"/>
            <a:ext cx="46634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3A38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premium tactile fidget and focus tool, designed and manufactured in the UK from 100% recycled plastic. Four distinct sensory elements, two large branding faces, and a compact circular form that sits naturally in the hand.</a:t>
            </a:r>
            <a:endParaRPr lang="en-US" sz="1100" dirty="0"/>
          </a:p>
        </p:txBody>
      </p:sp>
      <p:sp>
        <p:nvSpPr>
          <p:cNvPr id="21" name="Text 18"/>
          <p:cNvSpPr/>
          <p:nvPr/>
        </p:nvSpPr>
        <p:spPr>
          <a:xfrm>
            <a:off x="4297680" y="1441297"/>
            <a:ext cx="2011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51AB8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›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4407408" y="1482445"/>
            <a:ext cx="444398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A38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Four Fidget Elements</a:t>
            </a:r>
            <a:endParaRPr lang="en-US" sz="1100" dirty="0"/>
          </a:p>
        </p:txBody>
      </p:sp>
      <p:sp>
        <p:nvSpPr>
          <p:cNvPr id="23" name="Text 20"/>
          <p:cNvSpPr/>
          <p:nvPr/>
        </p:nvSpPr>
        <p:spPr>
          <a:xfrm>
            <a:off x="4406705" y="1665682"/>
            <a:ext cx="444398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514F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Toggle switch, clicking slider, joystick and spinning wheel - more interaction than any comparable product at this price point.</a:t>
            </a:r>
            <a:endParaRPr lang="en-US" sz="1000" dirty="0"/>
          </a:p>
        </p:txBody>
      </p:sp>
      <p:sp>
        <p:nvSpPr>
          <p:cNvPr id="24" name="Text 21"/>
          <p:cNvSpPr/>
          <p:nvPr/>
        </p:nvSpPr>
        <p:spPr>
          <a:xfrm>
            <a:off x="4297680" y="2107953"/>
            <a:ext cx="2011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51AB8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›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4407408" y="2156485"/>
            <a:ext cx="444398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A38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Dual-Face Branding</a:t>
            </a:r>
            <a:endParaRPr lang="en-US" sz="1100" dirty="0"/>
          </a:p>
        </p:txBody>
      </p:sp>
      <p:sp>
        <p:nvSpPr>
          <p:cNvPr id="26" name="Text 23"/>
          <p:cNvSpPr/>
          <p:nvPr/>
        </p:nvSpPr>
        <p:spPr>
          <a:xfrm>
            <a:off x="4406705" y="2350093"/>
            <a:ext cx="444398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514F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Both faces are flat, large and print-ready - identical in specification. Far superior to the small, curved or fragmented areas on cubes, spinners and stress balls.</a:t>
            </a:r>
            <a:endParaRPr lang="en-US" sz="1000" dirty="0"/>
          </a:p>
        </p:txBody>
      </p:sp>
      <p:sp>
        <p:nvSpPr>
          <p:cNvPr id="27" name="Text 24"/>
          <p:cNvSpPr/>
          <p:nvPr/>
        </p:nvSpPr>
        <p:spPr>
          <a:xfrm>
            <a:off x="4297680" y="2774609"/>
            <a:ext cx="2011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51AB8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›</a:t>
            </a:r>
            <a:endParaRPr lang="en-US" sz="1600" dirty="0"/>
          </a:p>
        </p:txBody>
      </p:sp>
      <p:sp>
        <p:nvSpPr>
          <p:cNvPr id="28" name="Text 25"/>
          <p:cNvSpPr/>
          <p:nvPr/>
        </p:nvSpPr>
        <p:spPr>
          <a:xfrm>
            <a:off x="4407408" y="2838617"/>
            <a:ext cx="444398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A38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Wellbeing &amp; Inclusivity</a:t>
            </a:r>
            <a:endParaRPr lang="en-US" sz="1100" dirty="0"/>
          </a:p>
        </p:txBody>
      </p:sp>
      <p:sp>
        <p:nvSpPr>
          <p:cNvPr id="29" name="Text 26"/>
          <p:cNvSpPr/>
          <p:nvPr/>
        </p:nvSpPr>
        <p:spPr>
          <a:xfrm>
            <a:off x="4406705" y="3037675"/>
            <a:ext cx="444398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514F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practical, branded tool for ADHD, autism, anxiety and sensory processing needs. Recognised in schools, workplaces and universities.</a:t>
            </a:r>
            <a:endParaRPr lang="en-US" sz="1000" dirty="0"/>
          </a:p>
        </p:txBody>
      </p:sp>
      <p:sp>
        <p:nvSpPr>
          <p:cNvPr id="30" name="Text 27"/>
          <p:cNvSpPr/>
          <p:nvPr/>
        </p:nvSpPr>
        <p:spPr>
          <a:xfrm>
            <a:off x="4297680" y="3510273"/>
            <a:ext cx="2011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51AB8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›</a:t>
            </a:r>
            <a:endParaRPr lang="en-US" sz="1600" dirty="0"/>
          </a:p>
        </p:txBody>
      </p:sp>
      <p:sp>
        <p:nvSpPr>
          <p:cNvPr id="31" name="Text 28"/>
          <p:cNvSpPr/>
          <p:nvPr/>
        </p:nvSpPr>
        <p:spPr>
          <a:xfrm>
            <a:off x="4407408" y="3557580"/>
            <a:ext cx="444398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3A38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UK-Made. Always Recycled.</a:t>
            </a:r>
            <a:endParaRPr lang="en-US" sz="1100" dirty="0"/>
          </a:p>
        </p:txBody>
      </p:sp>
      <p:sp>
        <p:nvSpPr>
          <p:cNvPr id="32" name="Text 29"/>
          <p:cNvSpPr/>
          <p:nvPr/>
        </p:nvSpPr>
        <p:spPr>
          <a:xfrm>
            <a:off x="4407408" y="3734482"/>
            <a:ext cx="444398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514F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Manufactured in Cornwall from 100% recycled plastic. R+ recycled biodegradable option available. Solar-powered, zero-waste production.</a:t>
            </a:r>
            <a:endParaRPr lang="en-US" sz="1000" dirty="0"/>
          </a:p>
        </p:txBody>
      </p:sp>
      <p:sp>
        <p:nvSpPr>
          <p:cNvPr id="33" name="Shape 30"/>
          <p:cNvSpPr/>
          <p:nvPr/>
        </p:nvSpPr>
        <p:spPr>
          <a:xfrm>
            <a:off x="0" y="4818893"/>
            <a:ext cx="9144000" cy="320040"/>
          </a:xfrm>
          <a:prstGeom prst="rect">
            <a:avLst/>
          </a:prstGeom>
          <a:solidFill>
            <a:srgbClr val="397C75"/>
          </a:solidFill>
          <a:ln w="12700">
            <a:noFill/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4" name="Text 31"/>
          <p:cNvSpPr/>
          <p:nvPr/>
        </p:nvSpPr>
        <p:spPr>
          <a:xfrm>
            <a:off x="0" y="4811859"/>
            <a:ext cx="9144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" b="1" kern="0" spc="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 FULL COLOUR CMYK PRINT AS STANDARD  |  WHITE BODY WITH 8 COLOUR OPTIONS FOR FIDGET ELEMENTS AS STANDARD</a:t>
            </a:r>
            <a:endParaRPr lang="en-US" sz="75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7336221-BB4C-09AF-02D5-2D0471016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12" y="194179"/>
            <a:ext cx="3868665" cy="386866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BE3FD7C-1F04-95CB-C4DC-8B4F319DBB2C}"/>
              </a:ext>
            </a:extLst>
          </p:cNvPr>
          <p:cNvSpPr txBox="1"/>
          <p:nvPr/>
        </p:nvSpPr>
        <p:spPr>
          <a:xfrm>
            <a:off x="112435" y="4587148"/>
            <a:ext cx="289855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dirty="0"/>
              <a:t>Note: colour options and print areas are approximate and for illustrative purposes only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9B2BAF9-38DA-0902-8315-758D274129B2}"/>
              </a:ext>
            </a:extLst>
          </p:cNvPr>
          <p:cNvSpPr/>
          <p:nvPr/>
        </p:nvSpPr>
        <p:spPr>
          <a:xfrm>
            <a:off x="1743814" y="4284752"/>
            <a:ext cx="206149" cy="20614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EB4F403-C9BD-7F01-CA03-78E36B9361E9}"/>
              </a:ext>
            </a:extLst>
          </p:cNvPr>
          <p:cNvGrpSpPr/>
          <p:nvPr/>
        </p:nvGrpSpPr>
        <p:grpSpPr>
          <a:xfrm>
            <a:off x="119221" y="3887122"/>
            <a:ext cx="662229" cy="656187"/>
            <a:chOff x="203604" y="3842315"/>
            <a:chExt cx="662229" cy="656187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A7FFD73-5527-9598-A518-8230A5BCDD55}"/>
                </a:ext>
              </a:extLst>
            </p:cNvPr>
            <p:cNvGrpSpPr/>
            <p:nvPr/>
          </p:nvGrpSpPr>
          <p:grpSpPr>
            <a:xfrm>
              <a:off x="203604" y="3842315"/>
              <a:ext cx="662229" cy="656187"/>
              <a:chOff x="935501" y="804672"/>
              <a:chExt cx="2321522" cy="230034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5FB1A8AD-4FDB-BD0D-861D-654675EDE619}"/>
                  </a:ext>
                </a:extLst>
              </p:cNvPr>
              <p:cNvSpPr/>
              <p:nvPr/>
            </p:nvSpPr>
            <p:spPr>
              <a:xfrm>
                <a:off x="1871003" y="804672"/>
                <a:ext cx="379828" cy="31335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0DAB7A5-1E65-BEE6-9AED-B9A872C5D64F}"/>
                  </a:ext>
                </a:extLst>
              </p:cNvPr>
              <p:cNvSpPr/>
              <p:nvPr/>
            </p:nvSpPr>
            <p:spPr>
              <a:xfrm>
                <a:off x="2876843" y="1857991"/>
                <a:ext cx="379828" cy="17303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8070D1D-154E-3DC7-F7FB-566A9E9819A9}"/>
                  </a:ext>
                </a:extLst>
              </p:cNvPr>
              <p:cNvSpPr/>
              <p:nvPr/>
            </p:nvSpPr>
            <p:spPr>
              <a:xfrm>
                <a:off x="3044677" y="1654081"/>
                <a:ext cx="212346" cy="53141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D0378386-4FEE-A26A-41F6-AF316356107F}"/>
                  </a:ext>
                </a:extLst>
              </p:cNvPr>
              <p:cNvSpPr/>
              <p:nvPr/>
            </p:nvSpPr>
            <p:spPr>
              <a:xfrm>
                <a:off x="935501" y="1683903"/>
                <a:ext cx="379828" cy="24020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218F77F-5639-10E6-BF7F-7B6143D1916B}"/>
                  </a:ext>
                </a:extLst>
              </p:cNvPr>
              <p:cNvSpPr/>
              <p:nvPr/>
            </p:nvSpPr>
            <p:spPr>
              <a:xfrm rot="3162709">
                <a:off x="932405" y="1767963"/>
                <a:ext cx="379828" cy="24020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F59E2A7-122F-0801-8330-AE01FF4EF784}"/>
                  </a:ext>
                </a:extLst>
              </p:cNvPr>
              <p:cNvSpPr/>
              <p:nvPr/>
            </p:nvSpPr>
            <p:spPr>
              <a:xfrm rot="6412136">
                <a:off x="991840" y="2021182"/>
                <a:ext cx="379828" cy="24020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5E848B1D-0A20-9097-218F-06A1112638D0}"/>
                  </a:ext>
                </a:extLst>
              </p:cNvPr>
              <p:cNvSpPr/>
              <p:nvPr/>
            </p:nvSpPr>
            <p:spPr>
              <a:xfrm rot="5400000">
                <a:off x="983577" y="1886636"/>
                <a:ext cx="379828" cy="24020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C131F8A-9447-0266-BC63-C751B787EA85}"/>
                  </a:ext>
                </a:extLst>
              </p:cNvPr>
              <p:cNvSpPr/>
              <p:nvPr/>
            </p:nvSpPr>
            <p:spPr>
              <a:xfrm rot="799230">
                <a:off x="1711281" y="2864811"/>
                <a:ext cx="379828" cy="24020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2EF1A949-4072-3FD1-C297-BC6C58CD253C}"/>
                  </a:ext>
                </a:extLst>
              </p:cNvPr>
              <p:cNvSpPr/>
              <p:nvPr/>
            </p:nvSpPr>
            <p:spPr>
              <a:xfrm rot="799230">
                <a:off x="1570604" y="2836675"/>
                <a:ext cx="379828" cy="24020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547F9E4-8FAB-7427-8570-A713C8E68048}"/>
                  </a:ext>
                </a:extLst>
              </p:cNvPr>
              <p:cNvSpPr/>
              <p:nvPr/>
            </p:nvSpPr>
            <p:spPr>
              <a:xfrm rot="799230">
                <a:off x="1514332" y="2822609"/>
                <a:ext cx="379828" cy="24020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14EA576-932D-8A1A-313A-AA73793FF9C3}"/>
                  </a:ext>
                </a:extLst>
              </p:cNvPr>
              <p:cNvGrpSpPr/>
              <p:nvPr/>
            </p:nvGrpSpPr>
            <p:grpSpPr>
              <a:xfrm>
                <a:off x="1072784" y="979495"/>
                <a:ext cx="1960218" cy="1960218"/>
                <a:chOff x="1072784" y="979495"/>
                <a:chExt cx="1960218" cy="1960218"/>
              </a:xfrm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1F7DB6E2-E3B9-BDDD-03D4-298D104DA223}"/>
                    </a:ext>
                  </a:extLst>
                </p:cNvPr>
                <p:cNvSpPr/>
                <p:nvPr/>
              </p:nvSpPr>
              <p:spPr>
                <a:xfrm>
                  <a:off x="1072784" y="979495"/>
                  <a:ext cx="1960218" cy="196021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1F537A12-E146-A3E6-81DA-6E641B19448C}"/>
                    </a:ext>
                  </a:extLst>
                </p:cNvPr>
                <p:cNvSpPr/>
                <p:nvPr/>
              </p:nvSpPr>
              <p:spPr>
                <a:xfrm>
                  <a:off x="1311879" y="1232242"/>
                  <a:ext cx="1492027" cy="14920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244CD"/>
                  </a:solidFill>
                  <a:prstDash val="sys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EDCE91A2-0F73-C65D-56E7-1EA47F62A506}"/>
                </a:ext>
              </a:extLst>
            </p:cNvPr>
            <p:cNvSpPr/>
            <p:nvPr/>
          </p:nvSpPr>
          <p:spPr>
            <a:xfrm rot="19213122">
              <a:off x="325391" y="3946389"/>
              <a:ext cx="72568" cy="8217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156C7926-ECB7-C90A-4B72-558453412F8E}"/>
                </a:ext>
              </a:extLst>
            </p:cNvPr>
            <p:cNvSpPr/>
            <p:nvPr/>
          </p:nvSpPr>
          <p:spPr>
            <a:xfrm rot="2796561">
              <a:off x="658526" y="3957689"/>
              <a:ext cx="78319" cy="8095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B5AEE6D1-DE53-8525-ED3E-4FE1956FC882}"/>
                </a:ext>
              </a:extLst>
            </p:cNvPr>
            <p:cNvSpPr/>
            <p:nvPr/>
          </p:nvSpPr>
          <p:spPr>
            <a:xfrm rot="19213122">
              <a:off x="650895" y="4330031"/>
              <a:ext cx="74909" cy="5687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B71BC09A-9874-1BF7-C5A1-7F7E8D30FED3}"/>
                </a:ext>
              </a:extLst>
            </p:cNvPr>
            <p:cNvSpPr/>
            <p:nvPr/>
          </p:nvSpPr>
          <p:spPr>
            <a:xfrm rot="2796561">
              <a:off x="295165" y="4296615"/>
              <a:ext cx="80799" cy="7271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841267A-78CD-ADFE-6EFD-A833AC3B103D}"/>
              </a:ext>
            </a:extLst>
          </p:cNvPr>
          <p:cNvGrpSpPr/>
          <p:nvPr/>
        </p:nvGrpSpPr>
        <p:grpSpPr>
          <a:xfrm flipH="1">
            <a:off x="826041" y="3881867"/>
            <a:ext cx="662229" cy="656187"/>
            <a:chOff x="203604" y="3842315"/>
            <a:chExt cx="662229" cy="656187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2AD46BB-3345-7810-3D8C-AF9A41570E40}"/>
                </a:ext>
              </a:extLst>
            </p:cNvPr>
            <p:cNvGrpSpPr/>
            <p:nvPr/>
          </p:nvGrpSpPr>
          <p:grpSpPr>
            <a:xfrm>
              <a:off x="203604" y="3842315"/>
              <a:ext cx="662229" cy="656187"/>
              <a:chOff x="935501" y="804672"/>
              <a:chExt cx="2321522" cy="2300340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AC4EACC0-9F8E-BFF3-1FFD-FB0A4BED5421}"/>
                  </a:ext>
                </a:extLst>
              </p:cNvPr>
              <p:cNvSpPr/>
              <p:nvPr/>
            </p:nvSpPr>
            <p:spPr>
              <a:xfrm>
                <a:off x="1871003" y="804672"/>
                <a:ext cx="379828" cy="31335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85ABD2DF-3337-7737-7158-B44BDAB69D7A}"/>
                  </a:ext>
                </a:extLst>
              </p:cNvPr>
              <p:cNvSpPr/>
              <p:nvPr/>
            </p:nvSpPr>
            <p:spPr>
              <a:xfrm>
                <a:off x="2876843" y="1857991"/>
                <a:ext cx="379828" cy="17303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AA26A82-CCB3-FD35-2A20-3C006A374205}"/>
                  </a:ext>
                </a:extLst>
              </p:cNvPr>
              <p:cNvSpPr/>
              <p:nvPr/>
            </p:nvSpPr>
            <p:spPr>
              <a:xfrm>
                <a:off x="3044677" y="1654081"/>
                <a:ext cx="212346" cy="53141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6278C45C-4531-61CE-EA41-C85879C26A73}"/>
                  </a:ext>
                </a:extLst>
              </p:cNvPr>
              <p:cNvSpPr/>
              <p:nvPr/>
            </p:nvSpPr>
            <p:spPr>
              <a:xfrm>
                <a:off x="935501" y="1683903"/>
                <a:ext cx="379828" cy="24020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65D741E-EC1C-7401-94D2-95D4D631CA42}"/>
                  </a:ext>
                </a:extLst>
              </p:cNvPr>
              <p:cNvSpPr/>
              <p:nvPr/>
            </p:nvSpPr>
            <p:spPr>
              <a:xfrm rot="3162709">
                <a:off x="932405" y="1767963"/>
                <a:ext cx="379828" cy="24020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F23297FA-9FD1-62AB-DEF0-49E2BA0E95F4}"/>
                  </a:ext>
                </a:extLst>
              </p:cNvPr>
              <p:cNvSpPr/>
              <p:nvPr/>
            </p:nvSpPr>
            <p:spPr>
              <a:xfrm rot="6412136">
                <a:off x="991840" y="2021182"/>
                <a:ext cx="379828" cy="24020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A864ECA8-9E94-D334-217E-91BE1F624F70}"/>
                  </a:ext>
                </a:extLst>
              </p:cNvPr>
              <p:cNvSpPr/>
              <p:nvPr/>
            </p:nvSpPr>
            <p:spPr>
              <a:xfrm rot="5400000">
                <a:off x="983577" y="1886636"/>
                <a:ext cx="379828" cy="24020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D4BBE76C-9698-C137-2915-538FF0B9E035}"/>
                  </a:ext>
                </a:extLst>
              </p:cNvPr>
              <p:cNvSpPr/>
              <p:nvPr/>
            </p:nvSpPr>
            <p:spPr>
              <a:xfrm rot="799230">
                <a:off x="1711281" y="2864811"/>
                <a:ext cx="379828" cy="24020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51A1F697-A881-914D-077F-F08015E5D370}"/>
                  </a:ext>
                </a:extLst>
              </p:cNvPr>
              <p:cNvSpPr/>
              <p:nvPr/>
            </p:nvSpPr>
            <p:spPr>
              <a:xfrm rot="799230">
                <a:off x="1570604" y="2836675"/>
                <a:ext cx="379828" cy="24020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736E1FCA-D0A7-1336-99C3-85F2B63D031A}"/>
                  </a:ext>
                </a:extLst>
              </p:cNvPr>
              <p:cNvSpPr/>
              <p:nvPr/>
            </p:nvSpPr>
            <p:spPr>
              <a:xfrm rot="799230">
                <a:off x="1514332" y="2822609"/>
                <a:ext cx="379828" cy="24020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59F26447-35C1-86E4-9029-40E32BD51ED9}"/>
                  </a:ext>
                </a:extLst>
              </p:cNvPr>
              <p:cNvGrpSpPr/>
              <p:nvPr/>
            </p:nvGrpSpPr>
            <p:grpSpPr>
              <a:xfrm>
                <a:off x="1072784" y="979495"/>
                <a:ext cx="1960218" cy="1960218"/>
                <a:chOff x="1072784" y="979495"/>
                <a:chExt cx="1960218" cy="1960218"/>
              </a:xfrm>
            </p:grpSpPr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FDCC4FC5-C370-50CC-F2AC-7EBD6C1F1433}"/>
                    </a:ext>
                  </a:extLst>
                </p:cNvPr>
                <p:cNvSpPr/>
                <p:nvPr/>
              </p:nvSpPr>
              <p:spPr>
                <a:xfrm>
                  <a:off x="1072784" y="979495"/>
                  <a:ext cx="1960218" cy="196021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0342D155-8649-5EEB-8B83-F0F29C482EA9}"/>
                    </a:ext>
                  </a:extLst>
                </p:cNvPr>
                <p:cNvSpPr/>
                <p:nvPr/>
              </p:nvSpPr>
              <p:spPr>
                <a:xfrm>
                  <a:off x="1311879" y="1232242"/>
                  <a:ext cx="1492027" cy="14920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244CD"/>
                  </a:solidFill>
                  <a:prstDash val="sys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3A21D4A9-523F-14A6-1E54-AC7447BD9958}"/>
                </a:ext>
              </a:extLst>
            </p:cNvPr>
            <p:cNvSpPr/>
            <p:nvPr/>
          </p:nvSpPr>
          <p:spPr>
            <a:xfrm rot="19213122">
              <a:off x="325391" y="3946389"/>
              <a:ext cx="72568" cy="8217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28D77AC9-2806-8830-2A82-616FA89F48E5}"/>
                </a:ext>
              </a:extLst>
            </p:cNvPr>
            <p:cNvSpPr/>
            <p:nvPr/>
          </p:nvSpPr>
          <p:spPr>
            <a:xfrm rot="2796561">
              <a:off x="658526" y="3957689"/>
              <a:ext cx="78319" cy="8095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7FCB29EC-6F9F-5383-09FA-D387EF2A39E3}"/>
                </a:ext>
              </a:extLst>
            </p:cNvPr>
            <p:cNvSpPr/>
            <p:nvPr/>
          </p:nvSpPr>
          <p:spPr>
            <a:xfrm rot="19213122">
              <a:off x="650895" y="4330031"/>
              <a:ext cx="74909" cy="5687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73506CF6-6890-0321-A395-A576ACCC1DDA}"/>
                </a:ext>
              </a:extLst>
            </p:cNvPr>
            <p:cNvSpPr/>
            <p:nvPr/>
          </p:nvSpPr>
          <p:spPr>
            <a:xfrm rot="2796561">
              <a:off x="295165" y="4296615"/>
              <a:ext cx="80799" cy="7271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9516217A-AA8A-A749-C233-62F2CEB50975}"/>
              </a:ext>
            </a:extLst>
          </p:cNvPr>
          <p:cNvSpPr/>
          <p:nvPr/>
        </p:nvSpPr>
        <p:spPr>
          <a:xfrm>
            <a:off x="2010595" y="4284752"/>
            <a:ext cx="206149" cy="2061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3988604-49EE-EB86-BB2C-2C3DC60E2EBC}"/>
              </a:ext>
            </a:extLst>
          </p:cNvPr>
          <p:cNvSpPr/>
          <p:nvPr/>
        </p:nvSpPr>
        <p:spPr>
          <a:xfrm>
            <a:off x="2275610" y="4284752"/>
            <a:ext cx="206149" cy="206149"/>
          </a:xfrm>
          <a:prstGeom prst="rect">
            <a:avLst/>
          </a:prstGeom>
          <a:solidFill>
            <a:srgbClr val="F31D0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FE30ECA-E3CF-AF53-3642-D939707C0555}"/>
              </a:ext>
            </a:extLst>
          </p:cNvPr>
          <p:cNvSpPr/>
          <p:nvPr/>
        </p:nvSpPr>
        <p:spPr>
          <a:xfrm>
            <a:off x="2540625" y="4284752"/>
            <a:ext cx="206149" cy="206149"/>
          </a:xfrm>
          <a:prstGeom prst="rect">
            <a:avLst/>
          </a:prstGeom>
          <a:solidFill>
            <a:srgbClr val="F4860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68183A0-B8CD-77A2-014B-FCCCAB4E7479}"/>
              </a:ext>
            </a:extLst>
          </p:cNvPr>
          <p:cNvSpPr/>
          <p:nvPr/>
        </p:nvSpPr>
        <p:spPr>
          <a:xfrm>
            <a:off x="2805136" y="4284752"/>
            <a:ext cx="206149" cy="206149"/>
          </a:xfrm>
          <a:prstGeom prst="rect">
            <a:avLst/>
          </a:prstGeom>
          <a:solidFill>
            <a:srgbClr val="FDF10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F20FE4A-7A32-1169-3169-D1D5324EC4F8}"/>
              </a:ext>
            </a:extLst>
          </p:cNvPr>
          <p:cNvSpPr/>
          <p:nvPr/>
        </p:nvSpPr>
        <p:spPr>
          <a:xfrm>
            <a:off x="3073149" y="4284752"/>
            <a:ext cx="206149" cy="206149"/>
          </a:xfrm>
          <a:prstGeom prst="rect">
            <a:avLst/>
          </a:prstGeom>
          <a:solidFill>
            <a:srgbClr val="45875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CC2CF31-C660-1E42-EB68-FC4CCA939943}"/>
              </a:ext>
            </a:extLst>
          </p:cNvPr>
          <p:cNvSpPr/>
          <p:nvPr/>
        </p:nvSpPr>
        <p:spPr>
          <a:xfrm>
            <a:off x="3333280" y="4282125"/>
            <a:ext cx="206149" cy="206149"/>
          </a:xfrm>
          <a:prstGeom prst="rect">
            <a:avLst/>
          </a:prstGeom>
          <a:solidFill>
            <a:srgbClr val="3A3FA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BB1FD6A-71C6-E3AA-19C6-3D7B29F39885}"/>
              </a:ext>
            </a:extLst>
          </p:cNvPr>
          <p:cNvSpPr/>
          <p:nvPr/>
        </p:nvSpPr>
        <p:spPr>
          <a:xfrm>
            <a:off x="3593411" y="4279497"/>
            <a:ext cx="206149" cy="20614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6A26F785-844C-4BEB-9639-CE4167460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246" y="4255322"/>
            <a:ext cx="2043563" cy="4129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6D66390674D647B190E9CA61BC1719" ma:contentTypeVersion="18" ma:contentTypeDescription="Create a new document." ma:contentTypeScope="" ma:versionID="bf59ebea0014e6694b29c2fc3a74559e">
  <xsd:schema xmlns:xsd="http://www.w3.org/2001/XMLSchema" xmlns:xs="http://www.w3.org/2001/XMLSchema" xmlns:p="http://schemas.microsoft.com/office/2006/metadata/properties" xmlns:ns2="feee388e-195c-44af-9ebd-e2794a3315dc" xmlns:ns3="d58edaac-7b8b-4bb4-b31e-2a905ea4260a" targetNamespace="http://schemas.microsoft.com/office/2006/metadata/properties" ma:root="true" ma:fieldsID="ea814d67a7c8f1c446047dd8e3d605ff" ns2:_="" ns3:_="">
    <xsd:import namespace="feee388e-195c-44af-9ebd-e2794a3315dc"/>
    <xsd:import namespace="d58edaac-7b8b-4bb4-b31e-2a905ea426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ee388e-195c-44af-9ebd-e2794a3315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4dccee0-23c6-4c0f-8500-c916458615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8edaac-7b8b-4bb4-b31e-2a905ea4260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fee2ba2-f0e1-4d07-b1b3-4252afbbac23}" ma:internalName="TaxCatchAll" ma:showField="CatchAllData" ma:web="d58edaac-7b8b-4bb4-b31e-2a905ea426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58edaac-7b8b-4bb4-b31e-2a905ea4260a" xsi:nil="true"/>
    <lcf76f155ced4ddcb4097134ff3c332f xmlns="feee388e-195c-44af-9ebd-e2794a3315d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D74437-766A-4CCC-8566-051BE6D64A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ee388e-195c-44af-9ebd-e2794a3315dc"/>
    <ds:schemaRef ds:uri="d58edaac-7b8b-4bb4-b31e-2a905ea426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B20024-7651-4028-BCF0-610933EABAB0}">
  <ds:schemaRefs>
    <ds:schemaRef ds:uri="http://schemas.microsoft.com/office/2006/metadata/properties"/>
    <ds:schemaRef ds:uri="http://schemas.microsoft.com/office/infopath/2007/PartnerControls"/>
    <ds:schemaRef ds:uri="d58edaac-7b8b-4bb4-b31e-2a905ea4260a"/>
    <ds:schemaRef ds:uri="feee388e-195c-44af-9ebd-e2794a3315dc"/>
  </ds:schemaRefs>
</ds:datastoreItem>
</file>

<file path=customXml/itemProps3.xml><?xml version="1.0" encoding="utf-8"?>
<ds:datastoreItem xmlns:ds="http://schemas.openxmlformats.org/officeDocument/2006/customXml" ds:itemID="{3B8336B3-47F3-4CA2-8493-A535323DC5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222</Words>
  <Application>Microsoft Office PowerPoint</Application>
  <PresentationFormat>On-screen Show (16:9)</PresentationFormat>
  <Paragraphs>26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Arial Black</vt:lpstr>
      <vt:lpstr>Office Theme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Charlotte Denman-Johnson</cp:lastModifiedBy>
  <cp:revision>1</cp:revision>
  <dcterms:created xsi:type="dcterms:W3CDTF">2026-06-01T11:50:28Z</dcterms:created>
  <dcterms:modified xsi:type="dcterms:W3CDTF">2026-06-04T14:24:06Z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0x010100B06D66390674D647B190E9CA61BC1719</vt:lpwstr>
  </property>
  <property fmtid="{D5CDD505-2E9C-101B-9397-08002B2CF9AE}" pid="3" name="MediaServiceImageTags">
    <vt:lpwstr/>
  </property>
</Properties>
</file>